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EC467E-B3D4-704A-CF5A-2EBD20C96BD4}" v="84" dt="2025-07-10T17:43:49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32" y="51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4D99A1-5E4F-46EC-A025-E08D4E163A3A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51266A-A7E8-4E8B-8CE9-27927740B8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Israel isn’t catching up—it’s creating its own rules.</a:t>
          </a:r>
        </a:p>
      </dgm:t>
    </dgm:pt>
    <dgm:pt modelId="{8A128274-022D-4516-A7EA-4E7AC17D2799}" type="parTrans" cxnId="{B5C1A41B-F0DB-4AE7-9BAF-317498E10A62}">
      <dgm:prSet/>
      <dgm:spPr/>
      <dgm:t>
        <a:bodyPr/>
        <a:lstStyle/>
        <a:p>
          <a:endParaRPr lang="en-US"/>
        </a:p>
      </dgm:t>
    </dgm:pt>
    <dgm:pt modelId="{7C2F0E15-4959-4316-B997-FAC368C8E9DA}" type="sibTrans" cxnId="{B5C1A41B-F0DB-4AE7-9BAF-317498E10A6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F9F695-A45C-42EA-A370-ECB622A08D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Legacy of cybersecurity innovation</a:t>
          </a:r>
        </a:p>
      </dgm:t>
    </dgm:pt>
    <dgm:pt modelId="{3AE3A192-E7E0-4DD3-8034-15AAC203D43F}" type="parTrans" cxnId="{2AB7A00A-0299-441D-ADF0-1EDDB59D90A6}">
      <dgm:prSet/>
      <dgm:spPr/>
      <dgm:t>
        <a:bodyPr/>
        <a:lstStyle/>
        <a:p>
          <a:endParaRPr lang="en-US"/>
        </a:p>
      </dgm:t>
    </dgm:pt>
    <dgm:pt modelId="{94A8D448-C0D2-41A7-AE6E-B278A3FCE583}" type="sibTrans" cxnId="{2AB7A00A-0299-441D-ADF0-1EDDB59D90A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E31590B-4F36-43C0-8A11-01F7F868B18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High STEM density, military-academic-startup ecosystem</a:t>
          </a:r>
        </a:p>
      </dgm:t>
    </dgm:pt>
    <dgm:pt modelId="{4EF2E5DB-338F-41ED-8741-B7765E037D38}" type="parTrans" cxnId="{256EE410-8BBA-4D76-8BB5-4CA5C05C3556}">
      <dgm:prSet/>
      <dgm:spPr/>
      <dgm:t>
        <a:bodyPr/>
        <a:lstStyle/>
        <a:p>
          <a:endParaRPr lang="en-US"/>
        </a:p>
      </dgm:t>
    </dgm:pt>
    <dgm:pt modelId="{1F94B05F-BD87-4C59-ABC2-6B33C97D918F}" type="sibTrans" cxnId="{256EE410-8BBA-4D76-8BB5-4CA5C05C355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455EC8F-FAFD-4B1A-A0EB-0D0CFC134A0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Strategic global footprint</a:t>
          </a:r>
        </a:p>
      </dgm:t>
    </dgm:pt>
    <dgm:pt modelId="{3838224F-CA73-47BF-9402-31FA9CCE47CB}" type="parTrans" cxnId="{EFA40CFF-7DE0-49E5-9688-263796187843}">
      <dgm:prSet/>
      <dgm:spPr/>
      <dgm:t>
        <a:bodyPr/>
        <a:lstStyle/>
        <a:p>
          <a:endParaRPr lang="en-US"/>
        </a:p>
      </dgm:t>
    </dgm:pt>
    <dgm:pt modelId="{C1563EBA-74B8-4FAD-8C9A-AB2DE6D2D439}" type="sibTrans" cxnId="{EFA40CFF-7DE0-49E5-9688-26379618784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633295C-B2FC-49E3-B1A4-0BDBE2D8745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“Smart. Focused. Unapologetically Israeli.”</a:t>
          </a:r>
        </a:p>
      </dgm:t>
    </dgm:pt>
    <dgm:pt modelId="{18760670-85EB-4218-8EC7-8180A18AF06B}" type="parTrans" cxnId="{3FDAD696-7BEC-4C20-9981-920118E0A722}">
      <dgm:prSet/>
      <dgm:spPr/>
      <dgm:t>
        <a:bodyPr/>
        <a:lstStyle/>
        <a:p>
          <a:endParaRPr lang="en-US"/>
        </a:p>
      </dgm:t>
    </dgm:pt>
    <dgm:pt modelId="{47A2F567-3AE2-493E-9360-54F869678CFD}" type="sibTrans" cxnId="{3FDAD696-7BEC-4C20-9981-920118E0A722}">
      <dgm:prSet/>
      <dgm:spPr/>
      <dgm:t>
        <a:bodyPr/>
        <a:lstStyle/>
        <a:p>
          <a:endParaRPr lang="en-US"/>
        </a:p>
      </dgm:t>
    </dgm:pt>
    <dgm:pt modelId="{7EF912BE-8F5C-4813-A6EE-899F43F94BD3}" type="pres">
      <dgm:prSet presAssocID="{784D99A1-5E4F-46EC-A025-E08D4E163A3A}" presName="root" presStyleCnt="0">
        <dgm:presLayoutVars>
          <dgm:dir/>
          <dgm:resizeHandles val="exact"/>
        </dgm:presLayoutVars>
      </dgm:prSet>
      <dgm:spPr/>
    </dgm:pt>
    <dgm:pt modelId="{5E26F42D-7028-4F69-90F8-AB87F08E663B}" type="pres">
      <dgm:prSet presAssocID="{784D99A1-5E4F-46EC-A025-E08D4E163A3A}" presName="container" presStyleCnt="0">
        <dgm:presLayoutVars>
          <dgm:dir/>
          <dgm:resizeHandles val="exact"/>
        </dgm:presLayoutVars>
      </dgm:prSet>
      <dgm:spPr/>
    </dgm:pt>
    <dgm:pt modelId="{DB3C71B8-2E21-41F6-8CF2-3314D525DA1F}" type="pres">
      <dgm:prSet presAssocID="{D351266A-A7E8-4E8B-8CE9-27927740B8A6}" presName="compNode" presStyleCnt="0"/>
      <dgm:spPr/>
    </dgm:pt>
    <dgm:pt modelId="{45B149E1-9DEF-43FD-8CEB-84138F3A3D0B}" type="pres">
      <dgm:prSet presAssocID="{D351266A-A7E8-4E8B-8CE9-27927740B8A6}" presName="iconBgRect" presStyleLbl="bgShp" presStyleIdx="0" presStyleCnt="5"/>
      <dgm:spPr/>
    </dgm:pt>
    <dgm:pt modelId="{DE569BFA-772C-4354-847A-352D34A71BBC}" type="pres">
      <dgm:prSet presAssocID="{D351266A-A7E8-4E8B-8CE9-27927740B8A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33843A02-5C16-4DE3-99CA-B03D6CBBDC93}" type="pres">
      <dgm:prSet presAssocID="{D351266A-A7E8-4E8B-8CE9-27927740B8A6}" presName="spaceRect" presStyleCnt="0"/>
      <dgm:spPr/>
    </dgm:pt>
    <dgm:pt modelId="{6CB0958C-0D6A-41A3-A75E-DE49AA1DCB4C}" type="pres">
      <dgm:prSet presAssocID="{D351266A-A7E8-4E8B-8CE9-27927740B8A6}" presName="textRect" presStyleLbl="revTx" presStyleIdx="0" presStyleCnt="5">
        <dgm:presLayoutVars>
          <dgm:chMax val="1"/>
          <dgm:chPref val="1"/>
        </dgm:presLayoutVars>
      </dgm:prSet>
      <dgm:spPr/>
    </dgm:pt>
    <dgm:pt modelId="{560BD188-C4D7-406F-891C-40AB64AD532B}" type="pres">
      <dgm:prSet presAssocID="{7C2F0E15-4959-4316-B997-FAC368C8E9DA}" presName="sibTrans" presStyleLbl="sibTrans2D1" presStyleIdx="0" presStyleCnt="0"/>
      <dgm:spPr/>
    </dgm:pt>
    <dgm:pt modelId="{FAE2DF2A-33CC-4C69-8073-CB122D895BE6}" type="pres">
      <dgm:prSet presAssocID="{5CF9F695-A45C-42EA-A370-ECB622A08D2D}" presName="compNode" presStyleCnt="0"/>
      <dgm:spPr/>
    </dgm:pt>
    <dgm:pt modelId="{584C7623-5DB9-4B91-9252-E20238B1EB0A}" type="pres">
      <dgm:prSet presAssocID="{5CF9F695-A45C-42EA-A370-ECB622A08D2D}" presName="iconBgRect" presStyleLbl="bgShp" presStyleIdx="1" presStyleCnt="5"/>
      <dgm:spPr/>
    </dgm:pt>
    <dgm:pt modelId="{C37E4AA2-132A-4F90-9905-5912B26633A2}" type="pres">
      <dgm:prSet presAssocID="{5CF9F695-A45C-42EA-A370-ECB622A08D2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CE704E8-BB47-4F2C-B39F-B733158CF0DB}" type="pres">
      <dgm:prSet presAssocID="{5CF9F695-A45C-42EA-A370-ECB622A08D2D}" presName="spaceRect" presStyleCnt="0"/>
      <dgm:spPr/>
    </dgm:pt>
    <dgm:pt modelId="{22B7E638-CF34-40DE-B903-1C0C8BCCE7F2}" type="pres">
      <dgm:prSet presAssocID="{5CF9F695-A45C-42EA-A370-ECB622A08D2D}" presName="textRect" presStyleLbl="revTx" presStyleIdx="1" presStyleCnt="5">
        <dgm:presLayoutVars>
          <dgm:chMax val="1"/>
          <dgm:chPref val="1"/>
        </dgm:presLayoutVars>
      </dgm:prSet>
      <dgm:spPr/>
    </dgm:pt>
    <dgm:pt modelId="{BDE19BCD-FCFA-4F52-854B-C415F44DD8DF}" type="pres">
      <dgm:prSet presAssocID="{94A8D448-C0D2-41A7-AE6E-B278A3FCE583}" presName="sibTrans" presStyleLbl="sibTrans2D1" presStyleIdx="0" presStyleCnt="0"/>
      <dgm:spPr/>
    </dgm:pt>
    <dgm:pt modelId="{D151D008-5DE8-4AA7-8335-625B8D384839}" type="pres">
      <dgm:prSet presAssocID="{CE31590B-4F36-43C0-8A11-01F7F868B18D}" presName="compNode" presStyleCnt="0"/>
      <dgm:spPr/>
    </dgm:pt>
    <dgm:pt modelId="{A211612E-4D34-4363-8155-F00F8735E47D}" type="pres">
      <dgm:prSet presAssocID="{CE31590B-4F36-43C0-8A11-01F7F868B18D}" presName="iconBgRect" presStyleLbl="bgShp" presStyleIdx="2" presStyleCnt="5"/>
      <dgm:spPr/>
    </dgm:pt>
    <dgm:pt modelId="{4E0613DF-3459-45FB-B478-A248C75E4DAE}" type="pres">
      <dgm:prSet presAssocID="{CE31590B-4F36-43C0-8A11-01F7F868B18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9846D4A0-BE13-4635-B655-4DC0DDA2E7D9}" type="pres">
      <dgm:prSet presAssocID="{CE31590B-4F36-43C0-8A11-01F7F868B18D}" presName="spaceRect" presStyleCnt="0"/>
      <dgm:spPr/>
    </dgm:pt>
    <dgm:pt modelId="{44C7DF09-5C82-4E84-9F6E-11E2B00A9990}" type="pres">
      <dgm:prSet presAssocID="{CE31590B-4F36-43C0-8A11-01F7F868B18D}" presName="textRect" presStyleLbl="revTx" presStyleIdx="2" presStyleCnt="5">
        <dgm:presLayoutVars>
          <dgm:chMax val="1"/>
          <dgm:chPref val="1"/>
        </dgm:presLayoutVars>
      </dgm:prSet>
      <dgm:spPr/>
    </dgm:pt>
    <dgm:pt modelId="{F52E5751-129E-4AD6-A4BF-B95D6B49B5B5}" type="pres">
      <dgm:prSet presAssocID="{1F94B05F-BD87-4C59-ABC2-6B33C97D918F}" presName="sibTrans" presStyleLbl="sibTrans2D1" presStyleIdx="0" presStyleCnt="0"/>
      <dgm:spPr/>
    </dgm:pt>
    <dgm:pt modelId="{A2BD2302-103D-4F21-B118-0F535A50CFD0}" type="pres">
      <dgm:prSet presAssocID="{6455EC8F-FAFD-4B1A-A0EB-0D0CFC134A0E}" presName="compNode" presStyleCnt="0"/>
      <dgm:spPr/>
    </dgm:pt>
    <dgm:pt modelId="{E5FC9620-1DFA-4634-B015-016C6784A5A3}" type="pres">
      <dgm:prSet presAssocID="{6455EC8F-FAFD-4B1A-A0EB-0D0CFC134A0E}" presName="iconBgRect" presStyleLbl="bgShp" presStyleIdx="3" presStyleCnt="5"/>
      <dgm:spPr/>
    </dgm:pt>
    <dgm:pt modelId="{2A7261D9-D04D-427C-A400-4103BC7841A2}" type="pres">
      <dgm:prSet presAssocID="{6455EC8F-FAFD-4B1A-A0EB-0D0CFC134A0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E917DA15-7613-444C-9EE6-CF8434CDA12D}" type="pres">
      <dgm:prSet presAssocID="{6455EC8F-FAFD-4B1A-A0EB-0D0CFC134A0E}" presName="spaceRect" presStyleCnt="0"/>
      <dgm:spPr/>
    </dgm:pt>
    <dgm:pt modelId="{8BD626EC-64F5-4F19-8929-874180839A62}" type="pres">
      <dgm:prSet presAssocID="{6455EC8F-FAFD-4B1A-A0EB-0D0CFC134A0E}" presName="textRect" presStyleLbl="revTx" presStyleIdx="3" presStyleCnt="5">
        <dgm:presLayoutVars>
          <dgm:chMax val="1"/>
          <dgm:chPref val="1"/>
        </dgm:presLayoutVars>
      </dgm:prSet>
      <dgm:spPr/>
    </dgm:pt>
    <dgm:pt modelId="{EAAA9714-1FE1-4BC1-A15E-8E07826CE076}" type="pres">
      <dgm:prSet presAssocID="{C1563EBA-74B8-4FAD-8C9A-AB2DE6D2D439}" presName="sibTrans" presStyleLbl="sibTrans2D1" presStyleIdx="0" presStyleCnt="0"/>
      <dgm:spPr/>
    </dgm:pt>
    <dgm:pt modelId="{A9A1BC5B-0479-4655-9819-603AE5263916}" type="pres">
      <dgm:prSet presAssocID="{E633295C-B2FC-49E3-B1A4-0BDBE2D8745D}" presName="compNode" presStyleCnt="0"/>
      <dgm:spPr/>
    </dgm:pt>
    <dgm:pt modelId="{7FB98C6E-9E55-48C3-B8A3-0D5C07CDBB42}" type="pres">
      <dgm:prSet presAssocID="{E633295C-B2FC-49E3-B1A4-0BDBE2D8745D}" presName="iconBgRect" presStyleLbl="bgShp" presStyleIdx="4" presStyleCnt="5"/>
      <dgm:spPr/>
    </dgm:pt>
    <dgm:pt modelId="{65B7DE43-B525-43F2-BCF3-7A8E648CFF8A}" type="pres">
      <dgm:prSet presAssocID="{E633295C-B2FC-49E3-B1A4-0BDBE2D8745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F74CF661-9C41-400A-BF3D-90785E9078A9}" type="pres">
      <dgm:prSet presAssocID="{E633295C-B2FC-49E3-B1A4-0BDBE2D8745D}" presName="spaceRect" presStyleCnt="0"/>
      <dgm:spPr/>
    </dgm:pt>
    <dgm:pt modelId="{36BA68F6-3CD7-40C6-A39E-D029F97BD08E}" type="pres">
      <dgm:prSet presAssocID="{E633295C-B2FC-49E3-B1A4-0BDBE2D8745D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7F4B8907-F0B3-4915-B0A1-23CD89532257}" type="presOf" srcId="{94A8D448-C0D2-41A7-AE6E-B278A3FCE583}" destId="{BDE19BCD-FCFA-4F52-854B-C415F44DD8DF}" srcOrd="0" destOrd="0" presId="urn:microsoft.com/office/officeart/2018/2/layout/IconCircleList"/>
    <dgm:cxn modelId="{2AB7A00A-0299-441D-ADF0-1EDDB59D90A6}" srcId="{784D99A1-5E4F-46EC-A025-E08D4E163A3A}" destId="{5CF9F695-A45C-42EA-A370-ECB622A08D2D}" srcOrd="1" destOrd="0" parTransId="{3AE3A192-E7E0-4DD3-8034-15AAC203D43F}" sibTransId="{94A8D448-C0D2-41A7-AE6E-B278A3FCE583}"/>
    <dgm:cxn modelId="{256EE410-8BBA-4D76-8BB5-4CA5C05C3556}" srcId="{784D99A1-5E4F-46EC-A025-E08D4E163A3A}" destId="{CE31590B-4F36-43C0-8A11-01F7F868B18D}" srcOrd="2" destOrd="0" parTransId="{4EF2E5DB-338F-41ED-8741-B7765E037D38}" sibTransId="{1F94B05F-BD87-4C59-ABC2-6B33C97D918F}"/>
    <dgm:cxn modelId="{B5C1A41B-F0DB-4AE7-9BAF-317498E10A62}" srcId="{784D99A1-5E4F-46EC-A025-E08D4E163A3A}" destId="{D351266A-A7E8-4E8B-8CE9-27927740B8A6}" srcOrd="0" destOrd="0" parTransId="{8A128274-022D-4516-A7EA-4E7AC17D2799}" sibTransId="{7C2F0E15-4959-4316-B997-FAC368C8E9DA}"/>
    <dgm:cxn modelId="{2349413F-0B03-4FD6-A1F2-DF37AD6755EB}" type="presOf" srcId="{6455EC8F-FAFD-4B1A-A0EB-0D0CFC134A0E}" destId="{8BD626EC-64F5-4F19-8929-874180839A62}" srcOrd="0" destOrd="0" presId="urn:microsoft.com/office/officeart/2018/2/layout/IconCircleList"/>
    <dgm:cxn modelId="{D8D4E23F-51DE-43D1-A335-AC1CED749DE6}" type="presOf" srcId="{C1563EBA-74B8-4FAD-8C9A-AB2DE6D2D439}" destId="{EAAA9714-1FE1-4BC1-A15E-8E07826CE076}" srcOrd="0" destOrd="0" presId="urn:microsoft.com/office/officeart/2018/2/layout/IconCircleList"/>
    <dgm:cxn modelId="{3444D95D-F940-4043-8BDE-15166DFCC24D}" type="presOf" srcId="{D351266A-A7E8-4E8B-8CE9-27927740B8A6}" destId="{6CB0958C-0D6A-41A3-A75E-DE49AA1DCB4C}" srcOrd="0" destOrd="0" presId="urn:microsoft.com/office/officeart/2018/2/layout/IconCircleList"/>
    <dgm:cxn modelId="{766AAA61-8F15-448A-8F14-1C1A622208EE}" type="presOf" srcId="{784D99A1-5E4F-46EC-A025-E08D4E163A3A}" destId="{7EF912BE-8F5C-4813-A6EE-899F43F94BD3}" srcOrd="0" destOrd="0" presId="urn:microsoft.com/office/officeart/2018/2/layout/IconCircleList"/>
    <dgm:cxn modelId="{867E204D-7556-4369-BE53-511C84D8BD54}" type="presOf" srcId="{7C2F0E15-4959-4316-B997-FAC368C8E9DA}" destId="{560BD188-C4D7-406F-891C-40AB64AD532B}" srcOrd="0" destOrd="0" presId="urn:microsoft.com/office/officeart/2018/2/layout/IconCircleList"/>
    <dgm:cxn modelId="{C5EAA053-E68B-48FA-A260-C8C5D2CF08CD}" type="presOf" srcId="{CE31590B-4F36-43C0-8A11-01F7F868B18D}" destId="{44C7DF09-5C82-4E84-9F6E-11E2B00A9990}" srcOrd="0" destOrd="0" presId="urn:microsoft.com/office/officeart/2018/2/layout/IconCircleList"/>
    <dgm:cxn modelId="{23AB2B90-8462-48DC-8133-32D385EBE34F}" type="presOf" srcId="{5CF9F695-A45C-42EA-A370-ECB622A08D2D}" destId="{22B7E638-CF34-40DE-B903-1C0C8BCCE7F2}" srcOrd="0" destOrd="0" presId="urn:microsoft.com/office/officeart/2018/2/layout/IconCircleList"/>
    <dgm:cxn modelId="{3FDAD696-7BEC-4C20-9981-920118E0A722}" srcId="{784D99A1-5E4F-46EC-A025-E08D4E163A3A}" destId="{E633295C-B2FC-49E3-B1A4-0BDBE2D8745D}" srcOrd="4" destOrd="0" parTransId="{18760670-85EB-4218-8EC7-8180A18AF06B}" sibTransId="{47A2F567-3AE2-493E-9360-54F869678CFD}"/>
    <dgm:cxn modelId="{340DF3E2-4EC2-4238-A8EB-86E911BDF2CF}" type="presOf" srcId="{E633295C-B2FC-49E3-B1A4-0BDBE2D8745D}" destId="{36BA68F6-3CD7-40C6-A39E-D029F97BD08E}" srcOrd="0" destOrd="0" presId="urn:microsoft.com/office/officeart/2018/2/layout/IconCircleList"/>
    <dgm:cxn modelId="{35F3E4F1-63D4-4BC9-9E15-E56449439418}" type="presOf" srcId="{1F94B05F-BD87-4C59-ABC2-6B33C97D918F}" destId="{F52E5751-129E-4AD6-A4BF-B95D6B49B5B5}" srcOrd="0" destOrd="0" presId="urn:microsoft.com/office/officeart/2018/2/layout/IconCircleList"/>
    <dgm:cxn modelId="{EFA40CFF-7DE0-49E5-9688-263796187843}" srcId="{784D99A1-5E4F-46EC-A025-E08D4E163A3A}" destId="{6455EC8F-FAFD-4B1A-A0EB-0D0CFC134A0E}" srcOrd="3" destOrd="0" parTransId="{3838224F-CA73-47BF-9402-31FA9CCE47CB}" sibTransId="{C1563EBA-74B8-4FAD-8C9A-AB2DE6D2D439}"/>
    <dgm:cxn modelId="{57CCAC0B-5502-48CD-8437-93A2830D8022}" type="presParOf" srcId="{7EF912BE-8F5C-4813-A6EE-899F43F94BD3}" destId="{5E26F42D-7028-4F69-90F8-AB87F08E663B}" srcOrd="0" destOrd="0" presId="urn:microsoft.com/office/officeart/2018/2/layout/IconCircleList"/>
    <dgm:cxn modelId="{80CCBA12-B2BE-44C7-B4F4-CEACFB2D4A69}" type="presParOf" srcId="{5E26F42D-7028-4F69-90F8-AB87F08E663B}" destId="{DB3C71B8-2E21-41F6-8CF2-3314D525DA1F}" srcOrd="0" destOrd="0" presId="urn:microsoft.com/office/officeart/2018/2/layout/IconCircleList"/>
    <dgm:cxn modelId="{C78431D7-C390-47E0-AF9F-A0E929404021}" type="presParOf" srcId="{DB3C71B8-2E21-41F6-8CF2-3314D525DA1F}" destId="{45B149E1-9DEF-43FD-8CEB-84138F3A3D0B}" srcOrd="0" destOrd="0" presId="urn:microsoft.com/office/officeart/2018/2/layout/IconCircleList"/>
    <dgm:cxn modelId="{E3AE4842-CEC1-4340-B9A1-08DBE3D26497}" type="presParOf" srcId="{DB3C71B8-2E21-41F6-8CF2-3314D525DA1F}" destId="{DE569BFA-772C-4354-847A-352D34A71BBC}" srcOrd="1" destOrd="0" presId="urn:microsoft.com/office/officeart/2018/2/layout/IconCircleList"/>
    <dgm:cxn modelId="{A4349708-1C12-4D73-9F0C-B20078B2AC48}" type="presParOf" srcId="{DB3C71B8-2E21-41F6-8CF2-3314D525DA1F}" destId="{33843A02-5C16-4DE3-99CA-B03D6CBBDC93}" srcOrd="2" destOrd="0" presId="urn:microsoft.com/office/officeart/2018/2/layout/IconCircleList"/>
    <dgm:cxn modelId="{8FF6C917-0055-4ED1-83C9-57AEDD797B1A}" type="presParOf" srcId="{DB3C71B8-2E21-41F6-8CF2-3314D525DA1F}" destId="{6CB0958C-0D6A-41A3-A75E-DE49AA1DCB4C}" srcOrd="3" destOrd="0" presId="urn:microsoft.com/office/officeart/2018/2/layout/IconCircleList"/>
    <dgm:cxn modelId="{579FE11F-FC8C-44C6-859F-53EC5CCA0B52}" type="presParOf" srcId="{5E26F42D-7028-4F69-90F8-AB87F08E663B}" destId="{560BD188-C4D7-406F-891C-40AB64AD532B}" srcOrd="1" destOrd="0" presId="urn:microsoft.com/office/officeart/2018/2/layout/IconCircleList"/>
    <dgm:cxn modelId="{405FADB4-40D8-496A-90FE-EE83508D2A04}" type="presParOf" srcId="{5E26F42D-7028-4F69-90F8-AB87F08E663B}" destId="{FAE2DF2A-33CC-4C69-8073-CB122D895BE6}" srcOrd="2" destOrd="0" presId="urn:microsoft.com/office/officeart/2018/2/layout/IconCircleList"/>
    <dgm:cxn modelId="{A308DBBE-FAFD-445F-B5AD-BAF7A725440F}" type="presParOf" srcId="{FAE2DF2A-33CC-4C69-8073-CB122D895BE6}" destId="{584C7623-5DB9-4B91-9252-E20238B1EB0A}" srcOrd="0" destOrd="0" presId="urn:microsoft.com/office/officeart/2018/2/layout/IconCircleList"/>
    <dgm:cxn modelId="{577EAE89-8D5F-4DC7-B85E-6EAC0DA1CF8F}" type="presParOf" srcId="{FAE2DF2A-33CC-4C69-8073-CB122D895BE6}" destId="{C37E4AA2-132A-4F90-9905-5912B26633A2}" srcOrd="1" destOrd="0" presId="urn:microsoft.com/office/officeart/2018/2/layout/IconCircleList"/>
    <dgm:cxn modelId="{0CC793F0-A709-4FBA-B26F-161AE2657930}" type="presParOf" srcId="{FAE2DF2A-33CC-4C69-8073-CB122D895BE6}" destId="{DCE704E8-BB47-4F2C-B39F-B733158CF0DB}" srcOrd="2" destOrd="0" presId="urn:microsoft.com/office/officeart/2018/2/layout/IconCircleList"/>
    <dgm:cxn modelId="{49A8851B-3E1F-4CCD-99CE-B65C20BE843A}" type="presParOf" srcId="{FAE2DF2A-33CC-4C69-8073-CB122D895BE6}" destId="{22B7E638-CF34-40DE-B903-1C0C8BCCE7F2}" srcOrd="3" destOrd="0" presId="urn:microsoft.com/office/officeart/2018/2/layout/IconCircleList"/>
    <dgm:cxn modelId="{4749AC4A-B4A5-4075-9EF6-D535B6581CE5}" type="presParOf" srcId="{5E26F42D-7028-4F69-90F8-AB87F08E663B}" destId="{BDE19BCD-FCFA-4F52-854B-C415F44DD8DF}" srcOrd="3" destOrd="0" presId="urn:microsoft.com/office/officeart/2018/2/layout/IconCircleList"/>
    <dgm:cxn modelId="{01545AE1-EE43-4694-AB49-24EE1E2B1C6D}" type="presParOf" srcId="{5E26F42D-7028-4F69-90F8-AB87F08E663B}" destId="{D151D008-5DE8-4AA7-8335-625B8D384839}" srcOrd="4" destOrd="0" presId="urn:microsoft.com/office/officeart/2018/2/layout/IconCircleList"/>
    <dgm:cxn modelId="{81A9E4A4-90E6-4435-87E0-FF0FCD372627}" type="presParOf" srcId="{D151D008-5DE8-4AA7-8335-625B8D384839}" destId="{A211612E-4D34-4363-8155-F00F8735E47D}" srcOrd="0" destOrd="0" presId="urn:microsoft.com/office/officeart/2018/2/layout/IconCircleList"/>
    <dgm:cxn modelId="{89F19FC7-AB29-4D3C-A691-61FE94190017}" type="presParOf" srcId="{D151D008-5DE8-4AA7-8335-625B8D384839}" destId="{4E0613DF-3459-45FB-B478-A248C75E4DAE}" srcOrd="1" destOrd="0" presId="urn:microsoft.com/office/officeart/2018/2/layout/IconCircleList"/>
    <dgm:cxn modelId="{58A17C97-17FC-4D95-8E03-C8487F11E289}" type="presParOf" srcId="{D151D008-5DE8-4AA7-8335-625B8D384839}" destId="{9846D4A0-BE13-4635-B655-4DC0DDA2E7D9}" srcOrd="2" destOrd="0" presId="urn:microsoft.com/office/officeart/2018/2/layout/IconCircleList"/>
    <dgm:cxn modelId="{84362AFD-B6DF-48D1-9410-9B29DEFACB11}" type="presParOf" srcId="{D151D008-5DE8-4AA7-8335-625B8D384839}" destId="{44C7DF09-5C82-4E84-9F6E-11E2B00A9990}" srcOrd="3" destOrd="0" presId="urn:microsoft.com/office/officeart/2018/2/layout/IconCircleList"/>
    <dgm:cxn modelId="{CCCE1F94-2447-4A6A-9FA8-F6B5EC27425E}" type="presParOf" srcId="{5E26F42D-7028-4F69-90F8-AB87F08E663B}" destId="{F52E5751-129E-4AD6-A4BF-B95D6B49B5B5}" srcOrd="5" destOrd="0" presId="urn:microsoft.com/office/officeart/2018/2/layout/IconCircleList"/>
    <dgm:cxn modelId="{A57E1178-9173-4A56-9721-D2EE0A48C116}" type="presParOf" srcId="{5E26F42D-7028-4F69-90F8-AB87F08E663B}" destId="{A2BD2302-103D-4F21-B118-0F535A50CFD0}" srcOrd="6" destOrd="0" presId="urn:microsoft.com/office/officeart/2018/2/layout/IconCircleList"/>
    <dgm:cxn modelId="{D84F18F1-55AE-43F0-9932-AF9EF7FBAA56}" type="presParOf" srcId="{A2BD2302-103D-4F21-B118-0F535A50CFD0}" destId="{E5FC9620-1DFA-4634-B015-016C6784A5A3}" srcOrd="0" destOrd="0" presId="urn:microsoft.com/office/officeart/2018/2/layout/IconCircleList"/>
    <dgm:cxn modelId="{7EC1EC68-412E-4EDD-AE3A-D0A64A1858AA}" type="presParOf" srcId="{A2BD2302-103D-4F21-B118-0F535A50CFD0}" destId="{2A7261D9-D04D-427C-A400-4103BC7841A2}" srcOrd="1" destOrd="0" presId="urn:microsoft.com/office/officeart/2018/2/layout/IconCircleList"/>
    <dgm:cxn modelId="{B3477175-8204-419A-A271-1CDC50265BCD}" type="presParOf" srcId="{A2BD2302-103D-4F21-B118-0F535A50CFD0}" destId="{E917DA15-7613-444C-9EE6-CF8434CDA12D}" srcOrd="2" destOrd="0" presId="urn:microsoft.com/office/officeart/2018/2/layout/IconCircleList"/>
    <dgm:cxn modelId="{B66A8255-ECE1-48D8-83AD-81CA398BC4FD}" type="presParOf" srcId="{A2BD2302-103D-4F21-B118-0F535A50CFD0}" destId="{8BD626EC-64F5-4F19-8929-874180839A62}" srcOrd="3" destOrd="0" presId="urn:microsoft.com/office/officeart/2018/2/layout/IconCircleList"/>
    <dgm:cxn modelId="{9D34FF1D-ECAA-451C-B01F-519FF2C5E923}" type="presParOf" srcId="{5E26F42D-7028-4F69-90F8-AB87F08E663B}" destId="{EAAA9714-1FE1-4BC1-A15E-8E07826CE076}" srcOrd="7" destOrd="0" presId="urn:microsoft.com/office/officeart/2018/2/layout/IconCircleList"/>
    <dgm:cxn modelId="{4B7F815A-989E-4A3F-9074-CCD027D25C56}" type="presParOf" srcId="{5E26F42D-7028-4F69-90F8-AB87F08E663B}" destId="{A9A1BC5B-0479-4655-9819-603AE5263916}" srcOrd="8" destOrd="0" presId="urn:microsoft.com/office/officeart/2018/2/layout/IconCircleList"/>
    <dgm:cxn modelId="{2EFDF1F5-31FC-4EA8-92B7-0A2D959505F4}" type="presParOf" srcId="{A9A1BC5B-0479-4655-9819-603AE5263916}" destId="{7FB98C6E-9E55-48C3-B8A3-0D5C07CDBB42}" srcOrd="0" destOrd="0" presId="urn:microsoft.com/office/officeart/2018/2/layout/IconCircleList"/>
    <dgm:cxn modelId="{91658D5B-B947-4E4C-A1DA-69668444CD1A}" type="presParOf" srcId="{A9A1BC5B-0479-4655-9819-603AE5263916}" destId="{65B7DE43-B525-43F2-BCF3-7A8E648CFF8A}" srcOrd="1" destOrd="0" presId="urn:microsoft.com/office/officeart/2018/2/layout/IconCircleList"/>
    <dgm:cxn modelId="{5F178AD0-1AAB-4914-BE83-7B596F83A2F8}" type="presParOf" srcId="{A9A1BC5B-0479-4655-9819-603AE5263916}" destId="{F74CF661-9C41-400A-BF3D-90785E9078A9}" srcOrd="2" destOrd="0" presId="urn:microsoft.com/office/officeart/2018/2/layout/IconCircleList"/>
    <dgm:cxn modelId="{5422F622-80D0-4FF2-A95B-419D375791E8}" type="presParOf" srcId="{A9A1BC5B-0479-4655-9819-603AE5263916}" destId="{36BA68F6-3CD7-40C6-A39E-D029F97BD08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59FFFE-5D53-4032-A544-00F6F974E88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D5A1026-7E06-44D6-B89E-22FE47F8BB1B}">
      <dgm:prSet/>
      <dgm:spPr/>
      <dgm:t>
        <a:bodyPr/>
        <a:lstStyle/>
        <a:p>
          <a:r>
            <a:rPr lang="en-US"/>
            <a:t>No National Strategy Yet – ₪1.2B invested via Israeli Innovation Authority</a:t>
          </a:r>
        </a:p>
      </dgm:t>
    </dgm:pt>
    <dgm:pt modelId="{11161B10-7906-47FF-A35F-CF626A20101E}" type="parTrans" cxnId="{634E4452-8805-4089-87A9-2C14E3F90F49}">
      <dgm:prSet/>
      <dgm:spPr/>
      <dgm:t>
        <a:bodyPr/>
        <a:lstStyle/>
        <a:p>
          <a:endParaRPr lang="en-US"/>
        </a:p>
      </dgm:t>
    </dgm:pt>
    <dgm:pt modelId="{445B331E-D787-4B27-B0D2-D922AB259507}" type="sibTrans" cxnId="{634E4452-8805-4089-87A9-2C14E3F90F49}">
      <dgm:prSet/>
      <dgm:spPr/>
      <dgm:t>
        <a:bodyPr/>
        <a:lstStyle/>
        <a:p>
          <a:endParaRPr lang="en-US"/>
        </a:p>
      </dgm:t>
    </dgm:pt>
    <dgm:pt modelId="{05D7280F-914F-43CB-A61F-50A0752C9DE1}">
      <dgm:prSet/>
      <dgm:spPr/>
      <dgm:t>
        <a:bodyPr/>
        <a:lstStyle/>
        <a:p>
          <a:r>
            <a:rPr lang="en-US"/>
            <a:t>Academic–Startup–Defense Convergence – 4 top universities + startups + IDF</a:t>
          </a:r>
        </a:p>
      </dgm:t>
    </dgm:pt>
    <dgm:pt modelId="{2FBC99C1-7878-4C32-A984-842DF4675597}" type="parTrans" cxnId="{87036011-523A-4F8B-BC24-7724AA0A6881}">
      <dgm:prSet/>
      <dgm:spPr/>
      <dgm:t>
        <a:bodyPr/>
        <a:lstStyle/>
        <a:p>
          <a:endParaRPr lang="en-US"/>
        </a:p>
      </dgm:t>
    </dgm:pt>
    <dgm:pt modelId="{8CCA01E5-B365-411E-9567-00A46D8A98DE}" type="sibTrans" cxnId="{87036011-523A-4F8B-BC24-7724AA0A6881}">
      <dgm:prSet/>
      <dgm:spPr/>
      <dgm:t>
        <a:bodyPr/>
        <a:lstStyle/>
        <a:p>
          <a:endParaRPr lang="en-US"/>
        </a:p>
      </dgm:t>
    </dgm:pt>
    <dgm:pt modelId="{E2A4E865-2CA7-44AC-B4C8-5A7551E86D59}">
      <dgm:prSet/>
      <dgm:spPr/>
      <dgm:t>
        <a:bodyPr/>
        <a:lstStyle/>
        <a:p>
          <a:r>
            <a:rPr lang="en-US"/>
            <a:t>Global Alliances – U.S., Europe, India, UAE</a:t>
          </a:r>
        </a:p>
      </dgm:t>
    </dgm:pt>
    <dgm:pt modelId="{D5D886E1-24B4-4E32-A64D-09ED4B17BB25}" type="parTrans" cxnId="{DC3FAFDE-4CD1-4F25-BC01-564004ABF5D9}">
      <dgm:prSet/>
      <dgm:spPr/>
      <dgm:t>
        <a:bodyPr/>
        <a:lstStyle/>
        <a:p>
          <a:endParaRPr lang="en-US"/>
        </a:p>
      </dgm:t>
    </dgm:pt>
    <dgm:pt modelId="{CE09B1A5-EC57-40C8-B283-35AF8D8FF667}" type="sibTrans" cxnId="{DC3FAFDE-4CD1-4F25-BC01-564004ABF5D9}">
      <dgm:prSet/>
      <dgm:spPr/>
      <dgm:t>
        <a:bodyPr/>
        <a:lstStyle/>
        <a:p>
          <a:endParaRPr lang="en-US"/>
        </a:p>
      </dgm:t>
    </dgm:pt>
    <dgm:pt modelId="{9BDF657B-A155-4B20-939D-470DDD592D49}">
      <dgm:prSet/>
      <dgm:spPr/>
      <dgm:t>
        <a:bodyPr/>
        <a:lstStyle/>
        <a:p>
          <a:pPr rtl="0"/>
          <a:r>
            <a:rPr lang="en-US"/>
            <a:t> Milestone – 5-qubit processor (</a:t>
          </a:r>
          <a:r>
            <a:rPr lang="en-US" err="1"/>
            <a:t>QuantLR</a:t>
          </a:r>
          <a:r>
            <a:rPr lang="en-US"/>
            <a:t> + Technion)</a:t>
          </a:r>
        </a:p>
      </dgm:t>
    </dgm:pt>
    <dgm:pt modelId="{59226385-4E1F-423A-9594-3E9926168DF1}" type="parTrans" cxnId="{0AD82DDF-2D5B-4042-AE9B-9826CE85C049}">
      <dgm:prSet/>
      <dgm:spPr/>
      <dgm:t>
        <a:bodyPr/>
        <a:lstStyle/>
        <a:p>
          <a:endParaRPr lang="en-US"/>
        </a:p>
      </dgm:t>
    </dgm:pt>
    <dgm:pt modelId="{527FCC1D-5E42-41E5-934D-71035CD7ED66}" type="sibTrans" cxnId="{0AD82DDF-2D5B-4042-AE9B-9826CE85C049}">
      <dgm:prSet/>
      <dgm:spPr/>
      <dgm:t>
        <a:bodyPr/>
        <a:lstStyle/>
        <a:p>
          <a:endParaRPr lang="en-US"/>
        </a:p>
      </dgm:t>
    </dgm:pt>
    <dgm:pt modelId="{BDA38106-04B2-4831-9F36-0AFCD4784694}" type="pres">
      <dgm:prSet presAssocID="{F959FFFE-5D53-4032-A544-00F6F974E887}" presName="vert0" presStyleCnt="0">
        <dgm:presLayoutVars>
          <dgm:dir/>
          <dgm:animOne val="branch"/>
          <dgm:animLvl val="lvl"/>
        </dgm:presLayoutVars>
      </dgm:prSet>
      <dgm:spPr/>
    </dgm:pt>
    <dgm:pt modelId="{D3255501-1CA7-45BC-AC05-C6489AACDC37}" type="pres">
      <dgm:prSet presAssocID="{1D5A1026-7E06-44D6-B89E-22FE47F8BB1B}" presName="thickLine" presStyleLbl="alignNode1" presStyleIdx="0" presStyleCnt="4"/>
      <dgm:spPr/>
    </dgm:pt>
    <dgm:pt modelId="{E0849E6D-CF14-4C2C-9537-00B046A49EE7}" type="pres">
      <dgm:prSet presAssocID="{1D5A1026-7E06-44D6-B89E-22FE47F8BB1B}" presName="horz1" presStyleCnt="0"/>
      <dgm:spPr/>
    </dgm:pt>
    <dgm:pt modelId="{AE6EC377-46E0-4B48-ACF7-A258DA59909B}" type="pres">
      <dgm:prSet presAssocID="{1D5A1026-7E06-44D6-B89E-22FE47F8BB1B}" presName="tx1" presStyleLbl="revTx" presStyleIdx="0" presStyleCnt="4"/>
      <dgm:spPr/>
    </dgm:pt>
    <dgm:pt modelId="{7C6D0114-E00A-4278-B233-A7975FC87665}" type="pres">
      <dgm:prSet presAssocID="{1D5A1026-7E06-44D6-B89E-22FE47F8BB1B}" presName="vert1" presStyleCnt="0"/>
      <dgm:spPr/>
    </dgm:pt>
    <dgm:pt modelId="{E4059691-8E1A-4FA3-A5C7-3BB3419BA4DA}" type="pres">
      <dgm:prSet presAssocID="{05D7280F-914F-43CB-A61F-50A0752C9DE1}" presName="thickLine" presStyleLbl="alignNode1" presStyleIdx="1" presStyleCnt="4"/>
      <dgm:spPr/>
    </dgm:pt>
    <dgm:pt modelId="{AB5E8FDB-F6CC-4A8A-B5F3-597CC687B01B}" type="pres">
      <dgm:prSet presAssocID="{05D7280F-914F-43CB-A61F-50A0752C9DE1}" presName="horz1" presStyleCnt="0"/>
      <dgm:spPr/>
    </dgm:pt>
    <dgm:pt modelId="{F9DCA54A-15D8-4A26-93DC-1778A5661FC3}" type="pres">
      <dgm:prSet presAssocID="{05D7280F-914F-43CB-A61F-50A0752C9DE1}" presName="tx1" presStyleLbl="revTx" presStyleIdx="1" presStyleCnt="4"/>
      <dgm:spPr/>
    </dgm:pt>
    <dgm:pt modelId="{462BDC9C-B082-42CB-A71B-68E6F0C9613A}" type="pres">
      <dgm:prSet presAssocID="{05D7280F-914F-43CB-A61F-50A0752C9DE1}" presName="vert1" presStyleCnt="0"/>
      <dgm:spPr/>
    </dgm:pt>
    <dgm:pt modelId="{3F140B14-727E-4595-A07F-B18181DC145F}" type="pres">
      <dgm:prSet presAssocID="{E2A4E865-2CA7-44AC-B4C8-5A7551E86D59}" presName="thickLine" presStyleLbl="alignNode1" presStyleIdx="2" presStyleCnt="4"/>
      <dgm:spPr/>
    </dgm:pt>
    <dgm:pt modelId="{8FD4ABE4-66BE-431F-A256-D139C31E90D8}" type="pres">
      <dgm:prSet presAssocID="{E2A4E865-2CA7-44AC-B4C8-5A7551E86D59}" presName="horz1" presStyleCnt="0"/>
      <dgm:spPr/>
    </dgm:pt>
    <dgm:pt modelId="{6E70C5CF-0AFA-44A5-931D-A7376BCD1208}" type="pres">
      <dgm:prSet presAssocID="{E2A4E865-2CA7-44AC-B4C8-5A7551E86D59}" presName="tx1" presStyleLbl="revTx" presStyleIdx="2" presStyleCnt="4"/>
      <dgm:spPr/>
    </dgm:pt>
    <dgm:pt modelId="{26BCEB23-F570-4D8E-89FA-1446D95BC57A}" type="pres">
      <dgm:prSet presAssocID="{E2A4E865-2CA7-44AC-B4C8-5A7551E86D59}" presName="vert1" presStyleCnt="0"/>
      <dgm:spPr/>
    </dgm:pt>
    <dgm:pt modelId="{78AAE5BE-571D-431B-AC3B-B2260854C401}" type="pres">
      <dgm:prSet presAssocID="{9BDF657B-A155-4B20-939D-470DDD592D49}" presName="thickLine" presStyleLbl="alignNode1" presStyleIdx="3" presStyleCnt="4"/>
      <dgm:spPr/>
    </dgm:pt>
    <dgm:pt modelId="{A827484C-4A5A-4C7F-B18F-22FDEAC65B8E}" type="pres">
      <dgm:prSet presAssocID="{9BDF657B-A155-4B20-939D-470DDD592D49}" presName="horz1" presStyleCnt="0"/>
      <dgm:spPr/>
    </dgm:pt>
    <dgm:pt modelId="{F818EEC6-FA39-4454-8891-68D3D6A493F9}" type="pres">
      <dgm:prSet presAssocID="{9BDF657B-A155-4B20-939D-470DDD592D49}" presName="tx1" presStyleLbl="revTx" presStyleIdx="3" presStyleCnt="4"/>
      <dgm:spPr/>
    </dgm:pt>
    <dgm:pt modelId="{57B45080-A209-4AEB-BCCD-AC234C84375D}" type="pres">
      <dgm:prSet presAssocID="{9BDF657B-A155-4B20-939D-470DDD592D49}" presName="vert1" presStyleCnt="0"/>
      <dgm:spPr/>
    </dgm:pt>
  </dgm:ptLst>
  <dgm:cxnLst>
    <dgm:cxn modelId="{87036011-523A-4F8B-BC24-7724AA0A6881}" srcId="{F959FFFE-5D53-4032-A544-00F6F974E887}" destId="{05D7280F-914F-43CB-A61F-50A0752C9DE1}" srcOrd="1" destOrd="0" parTransId="{2FBC99C1-7878-4C32-A984-842DF4675597}" sibTransId="{8CCA01E5-B365-411E-9567-00A46D8A98DE}"/>
    <dgm:cxn modelId="{38CC7B3B-878F-410E-B926-54ADB126726F}" type="presOf" srcId="{F959FFFE-5D53-4032-A544-00F6F974E887}" destId="{BDA38106-04B2-4831-9F36-0AFCD4784694}" srcOrd="0" destOrd="0" presId="urn:microsoft.com/office/officeart/2008/layout/LinedList"/>
    <dgm:cxn modelId="{898D1144-051E-438E-8E26-45A71A3A8BA1}" type="presOf" srcId="{E2A4E865-2CA7-44AC-B4C8-5A7551E86D59}" destId="{6E70C5CF-0AFA-44A5-931D-A7376BCD1208}" srcOrd="0" destOrd="0" presId="urn:microsoft.com/office/officeart/2008/layout/LinedList"/>
    <dgm:cxn modelId="{634E4452-8805-4089-87A9-2C14E3F90F49}" srcId="{F959FFFE-5D53-4032-A544-00F6F974E887}" destId="{1D5A1026-7E06-44D6-B89E-22FE47F8BB1B}" srcOrd="0" destOrd="0" parTransId="{11161B10-7906-47FF-A35F-CF626A20101E}" sibTransId="{445B331E-D787-4B27-B0D2-D922AB259507}"/>
    <dgm:cxn modelId="{6F38488B-3DAF-49DF-9239-7BBDCC16EB70}" type="presOf" srcId="{9BDF657B-A155-4B20-939D-470DDD592D49}" destId="{F818EEC6-FA39-4454-8891-68D3D6A493F9}" srcOrd="0" destOrd="0" presId="urn:microsoft.com/office/officeart/2008/layout/LinedList"/>
    <dgm:cxn modelId="{4956D09D-7A42-4745-8071-51114B75FF60}" type="presOf" srcId="{1D5A1026-7E06-44D6-B89E-22FE47F8BB1B}" destId="{AE6EC377-46E0-4B48-ACF7-A258DA59909B}" srcOrd="0" destOrd="0" presId="urn:microsoft.com/office/officeart/2008/layout/LinedList"/>
    <dgm:cxn modelId="{589140CC-6D67-468A-BF09-BC083EE8615A}" type="presOf" srcId="{05D7280F-914F-43CB-A61F-50A0752C9DE1}" destId="{F9DCA54A-15D8-4A26-93DC-1778A5661FC3}" srcOrd="0" destOrd="0" presId="urn:microsoft.com/office/officeart/2008/layout/LinedList"/>
    <dgm:cxn modelId="{DC3FAFDE-4CD1-4F25-BC01-564004ABF5D9}" srcId="{F959FFFE-5D53-4032-A544-00F6F974E887}" destId="{E2A4E865-2CA7-44AC-B4C8-5A7551E86D59}" srcOrd="2" destOrd="0" parTransId="{D5D886E1-24B4-4E32-A64D-09ED4B17BB25}" sibTransId="{CE09B1A5-EC57-40C8-B283-35AF8D8FF667}"/>
    <dgm:cxn modelId="{0AD82DDF-2D5B-4042-AE9B-9826CE85C049}" srcId="{F959FFFE-5D53-4032-A544-00F6F974E887}" destId="{9BDF657B-A155-4B20-939D-470DDD592D49}" srcOrd="3" destOrd="0" parTransId="{59226385-4E1F-423A-9594-3E9926168DF1}" sibTransId="{527FCC1D-5E42-41E5-934D-71035CD7ED66}"/>
    <dgm:cxn modelId="{90D8BC4D-A8A1-4162-9403-69F279B6DB6C}" type="presParOf" srcId="{BDA38106-04B2-4831-9F36-0AFCD4784694}" destId="{D3255501-1CA7-45BC-AC05-C6489AACDC37}" srcOrd="0" destOrd="0" presId="urn:microsoft.com/office/officeart/2008/layout/LinedList"/>
    <dgm:cxn modelId="{1406CC00-5E5A-40C4-8026-94B948F5F862}" type="presParOf" srcId="{BDA38106-04B2-4831-9F36-0AFCD4784694}" destId="{E0849E6D-CF14-4C2C-9537-00B046A49EE7}" srcOrd="1" destOrd="0" presId="urn:microsoft.com/office/officeart/2008/layout/LinedList"/>
    <dgm:cxn modelId="{A68C3991-669A-4183-8667-951130718E43}" type="presParOf" srcId="{E0849E6D-CF14-4C2C-9537-00B046A49EE7}" destId="{AE6EC377-46E0-4B48-ACF7-A258DA59909B}" srcOrd="0" destOrd="0" presId="urn:microsoft.com/office/officeart/2008/layout/LinedList"/>
    <dgm:cxn modelId="{D16B9416-FBF6-411A-AAB9-919C99DA6AE4}" type="presParOf" srcId="{E0849E6D-CF14-4C2C-9537-00B046A49EE7}" destId="{7C6D0114-E00A-4278-B233-A7975FC87665}" srcOrd="1" destOrd="0" presId="urn:microsoft.com/office/officeart/2008/layout/LinedList"/>
    <dgm:cxn modelId="{90855027-F538-4C99-A264-2519CF886961}" type="presParOf" srcId="{BDA38106-04B2-4831-9F36-0AFCD4784694}" destId="{E4059691-8E1A-4FA3-A5C7-3BB3419BA4DA}" srcOrd="2" destOrd="0" presId="urn:microsoft.com/office/officeart/2008/layout/LinedList"/>
    <dgm:cxn modelId="{BA5C58DD-B5A2-4E67-9934-839B8B63780C}" type="presParOf" srcId="{BDA38106-04B2-4831-9F36-0AFCD4784694}" destId="{AB5E8FDB-F6CC-4A8A-B5F3-597CC687B01B}" srcOrd="3" destOrd="0" presId="urn:microsoft.com/office/officeart/2008/layout/LinedList"/>
    <dgm:cxn modelId="{B2D76943-694C-4140-933C-A951F7B4AECB}" type="presParOf" srcId="{AB5E8FDB-F6CC-4A8A-B5F3-597CC687B01B}" destId="{F9DCA54A-15D8-4A26-93DC-1778A5661FC3}" srcOrd="0" destOrd="0" presId="urn:microsoft.com/office/officeart/2008/layout/LinedList"/>
    <dgm:cxn modelId="{14A88F9D-3320-4B02-967C-5E659759A02B}" type="presParOf" srcId="{AB5E8FDB-F6CC-4A8A-B5F3-597CC687B01B}" destId="{462BDC9C-B082-42CB-A71B-68E6F0C9613A}" srcOrd="1" destOrd="0" presId="urn:microsoft.com/office/officeart/2008/layout/LinedList"/>
    <dgm:cxn modelId="{476E73CA-3227-4BB0-8D58-2EFD8BF6BE8B}" type="presParOf" srcId="{BDA38106-04B2-4831-9F36-0AFCD4784694}" destId="{3F140B14-727E-4595-A07F-B18181DC145F}" srcOrd="4" destOrd="0" presId="urn:microsoft.com/office/officeart/2008/layout/LinedList"/>
    <dgm:cxn modelId="{5824A166-11F6-46B5-B66C-AC49E70700E6}" type="presParOf" srcId="{BDA38106-04B2-4831-9F36-0AFCD4784694}" destId="{8FD4ABE4-66BE-431F-A256-D139C31E90D8}" srcOrd="5" destOrd="0" presId="urn:microsoft.com/office/officeart/2008/layout/LinedList"/>
    <dgm:cxn modelId="{2EC53902-D165-4073-B7D3-AC677427B7F1}" type="presParOf" srcId="{8FD4ABE4-66BE-431F-A256-D139C31E90D8}" destId="{6E70C5CF-0AFA-44A5-931D-A7376BCD1208}" srcOrd="0" destOrd="0" presId="urn:microsoft.com/office/officeart/2008/layout/LinedList"/>
    <dgm:cxn modelId="{7DD98B07-1188-4184-9B2D-92FCCCB7F3F6}" type="presParOf" srcId="{8FD4ABE4-66BE-431F-A256-D139C31E90D8}" destId="{26BCEB23-F570-4D8E-89FA-1446D95BC57A}" srcOrd="1" destOrd="0" presId="urn:microsoft.com/office/officeart/2008/layout/LinedList"/>
    <dgm:cxn modelId="{A0049B95-BAC7-4628-B418-82D0A2212C71}" type="presParOf" srcId="{BDA38106-04B2-4831-9F36-0AFCD4784694}" destId="{78AAE5BE-571D-431B-AC3B-B2260854C401}" srcOrd="6" destOrd="0" presId="urn:microsoft.com/office/officeart/2008/layout/LinedList"/>
    <dgm:cxn modelId="{0BB10DCF-EFB8-41F9-8F64-22D7D70B43A0}" type="presParOf" srcId="{BDA38106-04B2-4831-9F36-0AFCD4784694}" destId="{A827484C-4A5A-4C7F-B18F-22FDEAC65B8E}" srcOrd="7" destOrd="0" presId="urn:microsoft.com/office/officeart/2008/layout/LinedList"/>
    <dgm:cxn modelId="{A07A370A-6670-4D2D-BEF0-21F446C045AE}" type="presParOf" srcId="{A827484C-4A5A-4C7F-B18F-22FDEAC65B8E}" destId="{F818EEC6-FA39-4454-8891-68D3D6A493F9}" srcOrd="0" destOrd="0" presId="urn:microsoft.com/office/officeart/2008/layout/LinedList"/>
    <dgm:cxn modelId="{F31153D2-5401-45B9-BC9F-E77CE3723A93}" type="presParOf" srcId="{A827484C-4A5A-4C7F-B18F-22FDEAC65B8E}" destId="{57B45080-A209-4AEB-BCCD-AC234C84375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70622B-D300-4AB4-85E2-817318AD36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CEDFDFE-CDA6-40E2-A246-77B6A065141F}">
      <dgm:prSet/>
      <dgm:spPr/>
      <dgm:t>
        <a:bodyPr/>
        <a:lstStyle/>
        <a:p>
          <a:r>
            <a:rPr lang="en-US"/>
            <a:t>Academia: Weizmann, Hebrew U, Technion, Bar-Ilan</a:t>
          </a:r>
        </a:p>
      </dgm:t>
    </dgm:pt>
    <dgm:pt modelId="{7AF4A8D6-6840-4E1A-A9A9-25889BE5AB3F}" type="parTrans" cxnId="{AD346D16-263C-4994-B629-107795B9851D}">
      <dgm:prSet/>
      <dgm:spPr/>
      <dgm:t>
        <a:bodyPr/>
        <a:lstStyle/>
        <a:p>
          <a:endParaRPr lang="en-US"/>
        </a:p>
      </dgm:t>
    </dgm:pt>
    <dgm:pt modelId="{EE8E2219-DD1A-4B35-9805-8E35E2E1A930}" type="sibTrans" cxnId="{AD346D16-263C-4994-B629-107795B9851D}">
      <dgm:prSet/>
      <dgm:spPr/>
      <dgm:t>
        <a:bodyPr/>
        <a:lstStyle/>
        <a:p>
          <a:endParaRPr lang="en-US"/>
        </a:p>
      </dgm:t>
    </dgm:pt>
    <dgm:pt modelId="{59FE7D3F-28B7-4BD9-91F8-53193A8C69E8}">
      <dgm:prSet/>
      <dgm:spPr/>
      <dgm:t>
        <a:bodyPr/>
        <a:lstStyle/>
        <a:p>
          <a:r>
            <a:rPr lang="en-US"/>
            <a:t>Startups: </a:t>
          </a:r>
          <a:r>
            <a:rPr lang="en-US" err="1"/>
            <a:t>Classiq</a:t>
          </a:r>
          <a:r>
            <a:rPr lang="en-US"/>
            <a:t>, Quantum Machines, </a:t>
          </a:r>
          <a:r>
            <a:rPr lang="en-US" err="1"/>
            <a:t>LightSolver</a:t>
          </a:r>
          <a:r>
            <a:rPr lang="en-US"/>
            <a:t>, QEDMA</a:t>
          </a:r>
        </a:p>
      </dgm:t>
    </dgm:pt>
    <dgm:pt modelId="{3FD64EF4-1C7C-4BC8-B1DF-D5B9A04F4A14}" type="parTrans" cxnId="{66B0B13E-5012-4C3A-9B3D-461EB9FD7DD7}">
      <dgm:prSet/>
      <dgm:spPr/>
      <dgm:t>
        <a:bodyPr/>
        <a:lstStyle/>
        <a:p>
          <a:endParaRPr lang="en-US"/>
        </a:p>
      </dgm:t>
    </dgm:pt>
    <dgm:pt modelId="{95AF24AC-4FFA-41FD-8E1F-19D5E4FF5032}" type="sibTrans" cxnId="{66B0B13E-5012-4C3A-9B3D-461EB9FD7DD7}">
      <dgm:prSet/>
      <dgm:spPr/>
      <dgm:t>
        <a:bodyPr/>
        <a:lstStyle/>
        <a:p>
          <a:endParaRPr lang="en-US"/>
        </a:p>
      </dgm:t>
    </dgm:pt>
    <dgm:pt modelId="{ECCEAFA7-F7A3-42DD-AF2B-B9357D8B22E3}">
      <dgm:prSet/>
      <dgm:spPr/>
      <dgm:t>
        <a:bodyPr/>
        <a:lstStyle/>
        <a:p>
          <a:r>
            <a:rPr lang="en-US"/>
            <a:t>Defense: IDF Talpiot, Rafael, Elbit</a:t>
          </a:r>
        </a:p>
      </dgm:t>
    </dgm:pt>
    <dgm:pt modelId="{3A7B270F-CC1C-45D7-ACC2-F477BCD051D2}" type="parTrans" cxnId="{8BB0AD8D-7B01-4F07-B175-123D0D827197}">
      <dgm:prSet/>
      <dgm:spPr/>
      <dgm:t>
        <a:bodyPr/>
        <a:lstStyle/>
        <a:p>
          <a:endParaRPr lang="en-US"/>
        </a:p>
      </dgm:t>
    </dgm:pt>
    <dgm:pt modelId="{89ED31E9-6B1C-489B-A30B-9820C72EA78A}" type="sibTrans" cxnId="{8BB0AD8D-7B01-4F07-B175-123D0D827197}">
      <dgm:prSet/>
      <dgm:spPr/>
      <dgm:t>
        <a:bodyPr/>
        <a:lstStyle/>
        <a:p>
          <a:endParaRPr lang="en-US"/>
        </a:p>
      </dgm:t>
    </dgm:pt>
    <dgm:pt modelId="{4E8C3598-659D-426B-97BA-2E310FBECE1A}">
      <dgm:prSet/>
      <dgm:spPr/>
      <dgm:t>
        <a:bodyPr/>
        <a:lstStyle/>
        <a:p>
          <a:pPr rtl="0"/>
          <a:r>
            <a:rPr lang="en-US">
              <a:latin typeface="Calibri"/>
            </a:rPr>
            <a:t>- </a:t>
          </a:r>
          <a:r>
            <a:rPr lang="en-US"/>
            <a:t>Integration is Israel’s competitive edge</a:t>
          </a:r>
        </a:p>
      </dgm:t>
    </dgm:pt>
    <dgm:pt modelId="{FBD4BD20-610B-41AA-9210-88433F7AC086}" type="parTrans" cxnId="{169E1F05-37B7-4CC0-A1BE-6FBF7B534A2C}">
      <dgm:prSet/>
      <dgm:spPr/>
      <dgm:t>
        <a:bodyPr/>
        <a:lstStyle/>
        <a:p>
          <a:endParaRPr lang="en-US"/>
        </a:p>
      </dgm:t>
    </dgm:pt>
    <dgm:pt modelId="{307FFCFA-73ED-4486-9252-E1949702D81D}" type="sibTrans" cxnId="{169E1F05-37B7-4CC0-A1BE-6FBF7B534A2C}">
      <dgm:prSet/>
      <dgm:spPr/>
      <dgm:t>
        <a:bodyPr/>
        <a:lstStyle/>
        <a:p>
          <a:endParaRPr lang="en-US"/>
        </a:p>
      </dgm:t>
    </dgm:pt>
    <dgm:pt modelId="{B8D75B42-4708-483E-904B-7ECBAA6B1A48}" type="pres">
      <dgm:prSet presAssocID="{5D70622B-D300-4AB4-85E2-817318AD36BD}" presName="vert0" presStyleCnt="0">
        <dgm:presLayoutVars>
          <dgm:dir/>
          <dgm:animOne val="branch"/>
          <dgm:animLvl val="lvl"/>
        </dgm:presLayoutVars>
      </dgm:prSet>
      <dgm:spPr/>
    </dgm:pt>
    <dgm:pt modelId="{CCFCF5D6-070E-4C51-9DCD-496B96816A8D}" type="pres">
      <dgm:prSet presAssocID="{FCEDFDFE-CDA6-40E2-A246-77B6A065141F}" presName="thickLine" presStyleLbl="alignNode1" presStyleIdx="0" presStyleCnt="4"/>
      <dgm:spPr/>
    </dgm:pt>
    <dgm:pt modelId="{9BA8D8BD-9CCF-4AA3-8D22-192DED2C28CA}" type="pres">
      <dgm:prSet presAssocID="{FCEDFDFE-CDA6-40E2-A246-77B6A065141F}" presName="horz1" presStyleCnt="0"/>
      <dgm:spPr/>
    </dgm:pt>
    <dgm:pt modelId="{7F11E68A-17A8-4062-B112-07F8081DE5F9}" type="pres">
      <dgm:prSet presAssocID="{FCEDFDFE-CDA6-40E2-A246-77B6A065141F}" presName="tx1" presStyleLbl="revTx" presStyleIdx="0" presStyleCnt="4"/>
      <dgm:spPr/>
    </dgm:pt>
    <dgm:pt modelId="{9DA2488F-520E-47FE-BB94-8105EA71FA7E}" type="pres">
      <dgm:prSet presAssocID="{FCEDFDFE-CDA6-40E2-A246-77B6A065141F}" presName="vert1" presStyleCnt="0"/>
      <dgm:spPr/>
    </dgm:pt>
    <dgm:pt modelId="{4B1AB43D-A4D3-4A41-8984-ACD655BA6500}" type="pres">
      <dgm:prSet presAssocID="{59FE7D3F-28B7-4BD9-91F8-53193A8C69E8}" presName="thickLine" presStyleLbl="alignNode1" presStyleIdx="1" presStyleCnt="4"/>
      <dgm:spPr/>
    </dgm:pt>
    <dgm:pt modelId="{0D2D8247-79F4-4135-983B-0112DCC7E35B}" type="pres">
      <dgm:prSet presAssocID="{59FE7D3F-28B7-4BD9-91F8-53193A8C69E8}" presName="horz1" presStyleCnt="0"/>
      <dgm:spPr/>
    </dgm:pt>
    <dgm:pt modelId="{840E0171-5F71-4F46-9C8D-0B1194436141}" type="pres">
      <dgm:prSet presAssocID="{59FE7D3F-28B7-4BD9-91F8-53193A8C69E8}" presName="tx1" presStyleLbl="revTx" presStyleIdx="1" presStyleCnt="4"/>
      <dgm:spPr/>
    </dgm:pt>
    <dgm:pt modelId="{EF749F93-6E4D-4973-8DE6-04B32B4556AF}" type="pres">
      <dgm:prSet presAssocID="{59FE7D3F-28B7-4BD9-91F8-53193A8C69E8}" presName="vert1" presStyleCnt="0"/>
      <dgm:spPr/>
    </dgm:pt>
    <dgm:pt modelId="{54A96606-344E-4C15-B49E-3A5E17E7AB2D}" type="pres">
      <dgm:prSet presAssocID="{ECCEAFA7-F7A3-42DD-AF2B-B9357D8B22E3}" presName="thickLine" presStyleLbl="alignNode1" presStyleIdx="2" presStyleCnt="4"/>
      <dgm:spPr/>
    </dgm:pt>
    <dgm:pt modelId="{9CFC1AB9-19A6-456D-AF45-25C6D09ABF61}" type="pres">
      <dgm:prSet presAssocID="{ECCEAFA7-F7A3-42DD-AF2B-B9357D8B22E3}" presName="horz1" presStyleCnt="0"/>
      <dgm:spPr/>
    </dgm:pt>
    <dgm:pt modelId="{8D2F1BFA-6CA9-4FBD-A74E-ED7FE580C816}" type="pres">
      <dgm:prSet presAssocID="{ECCEAFA7-F7A3-42DD-AF2B-B9357D8B22E3}" presName="tx1" presStyleLbl="revTx" presStyleIdx="2" presStyleCnt="4"/>
      <dgm:spPr/>
    </dgm:pt>
    <dgm:pt modelId="{512C9AA1-1213-4EEA-B3C1-1DC481188FDF}" type="pres">
      <dgm:prSet presAssocID="{ECCEAFA7-F7A3-42DD-AF2B-B9357D8B22E3}" presName="vert1" presStyleCnt="0"/>
      <dgm:spPr/>
    </dgm:pt>
    <dgm:pt modelId="{DD8A03E3-7D33-43C5-8653-DA943FE50F56}" type="pres">
      <dgm:prSet presAssocID="{4E8C3598-659D-426B-97BA-2E310FBECE1A}" presName="thickLine" presStyleLbl="alignNode1" presStyleIdx="3" presStyleCnt="4"/>
      <dgm:spPr/>
    </dgm:pt>
    <dgm:pt modelId="{C37A3523-92F7-4E96-9C45-00FC62515BD5}" type="pres">
      <dgm:prSet presAssocID="{4E8C3598-659D-426B-97BA-2E310FBECE1A}" presName="horz1" presStyleCnt="0"/>
      <dgm:spPr/>
    </dgm:pt>
    <dgm:pt modelId="{341FC187-7310-46A1-B86F-1982F9293B26}" type="pres">
      <dgm:prSet presAssocID="{4E8C3598-659D-426B-97BA-2E310FBECE1A}" presName="tx1" presStyleLbl="revTx" presStyleIdx="3" presStyleCnt="4"/>
      <dgm:spPr/>
    </dgm:pt>
    <dgm:pt modelId="{545B7BC0-806C-42E4-88A7-C775EF188EFC}" type="pres">
      <dgm:prSet presAssocID="{4E8C3598-659D-426B-97BA-2E310FBECE1A}" presName="vert1" presStyleCnt="0"/>
      <dgm:spPr/>
    </dgm:pt>
  </dgm:ptLst>
  <dgm:cxnLst>
    <dgm:cxn modelId="{169E1F05-37B7-4CC0-A1BE-6FBF7B534A2C}" srcId="{5D70622B-D300-4AB4-85E2-817318AD36BD}" destId="{4E8C3598-659D-426B-97BA-2E310FBECE1A}" srcOrd="3" destOrd="0" parTransId="{FBD4BD20-610B-41AA-9210-88433F7AC086}" sibTransId="{307FFCFA-73ED-4486-9252-E1949702D81D}"/>
    <dgm:cxn modelId="{15ECA406-2CCB-4A4F-81AF-ACFAA5A904C6}" type="presOf" srcId="{4E8C3598-659D-426B-97BA-2E310FBECE1A}" destId="{341FC187-7310-46A1-B86F-1982F9293B26}" srcOrd="0" destOrd="0" presId="urn:microsoft.com/office/officeart/2008/layout/LinedList"/>
    <dgm:cxn modelId="{AD346D16-263C-4994-B629-107795B9851D}" srcId="{5D70622B-D300-4AB4-85E2-817318AD36BD}" destId="{FCEDFDFE-CDA6-40E2-A246-77B6A065141F}" srcOrd="0" destOrd="0" parTransId="{7AF4A8D6-6840-4E1A-A9A9-25889BE5AB3F}" sibTransId="{EE8E2219-DD1A-4B35-9805-8E35E2E1A930}"/>
    <dgm:cxn modelId="{66B0B13E-5012-4C3A-9B3D-461EB9FD7DD7}" srcId="{5D70622B-D300-4AB4-85E2-817318AD36BD}" destId="{59FE7D3F-28B7-4BD9-91F8-53193A8C69E8}" srcOrd="1" destOrd="0" parTransId="{3FD64EF4-1C7C-4BC8-B1DF-D5B9A04F4A14}" sibTransId="{95AF24AC-4FFA-41FD-8E1F-19D5E4FF5032}"/>
    <dgm:cxn modelId="{AFA74D48-F646-4816-AF89-CAD5BA7F99FE}" type="presOf" srcId="{5D70622B-D300-4AB4-85E2-817318AD36BD}" destId="{B8D75B42-4708-483E-904B-7ECBAA6B1A48}" srcOrd="0" destOrd="0" presId="urn:microsoft.com/office/officeart/2008/layout/LinedList"/>
    <dgm:cxn modelId="{3DDE4751-5061-405E-8DDA-6643CD59A43C}" type="presOf" srcId="{ECCEAFA7-F7A3-42DD-AF2B-B9357D8B22E3}" destId="{8D2F1BFA-6CA9-4FBD-A74E-ED7FE580C816}" srcOrd="0" destOrd="0" presId="urn:microsoft.com/office/officeart/2008/layout/LinedList"/>
    <dgm:cxn modelId="{8BB0AD8D-7B01-4F07-B175-123D0D827197}" srcId="{5D70622B-D300-4AB4-85E2-817318AD36BD}" destId="{ECCEAFA7-F7A3-42DD-AF2B-B9357D8B22E3}" srcOrd="2" destOrd="0" parTransId="{3A7B270F-CC1C-45D7-ACC2-F477BCD051D2}" sibTransId="{89ED31E9-6B1C-489B-A30B-9820C72EA78A}"/>
    <dgm:cxn modelId="{64345EDF-139D-4572-976C-B1023CA0A4C0}" type="presOf" srcId="{59FE7D3F-28B7-4BD9-91F8-53193A8C69E8}" destId="{840E0171-5F71-4F46-9C8D-0B1194436141}" srcOrd="0" destOrd="0" presId="urn:microsoft.com/office/officeart/2008/layout/LinedList"/>
    <dgm:cxn modelId="{170CB3F7-9814-4B59-B3E8-D774185715DC}" type="presOf" srcId="{FCEDFDFE-CDA6-40E2-A246-77B6A065141F}" destId="{7F11E68A-17A8-4062-B112-07F8081DE5F9}" srcOrd="0" destOrd="0" presId="urn:microsoft.com/office/officeart/2008/layout/LinedList"/>
    <dgm:cxn modelId="{777C8DA6-6A77-41D5-8C10-FEA3FD539C10}" type="presParOf" srcId="{B8D75B42-4708-483E-904B-7ECBAA6B1A48}" destId="{CCFCF5D6-070E-4C51-9DCD-496B96816A8D}" srcOrd="0" destOrd="0" presId="urn:microsoft.com/office/officeart/2008/layout/LinedList"/>
    <dgm:cxn modelId="{8A99E476-95F1-4DBD-AA94-63CFA6B76F3D}" type="presParOf" srcId="{B8D75B42-4708-483E-904B-7ECBAA6B1A48}" destId="{9BA8D8BD-9CCF-4AA3-8D22-192DED2C28CA}" srcOrd="1" destOrd="0" presId="urn:microsoft.com/office/officeart/2008/layout/LinedList"/>
    <dgm:cxn modelId="{A61B666B-8F4A-4348-83B0-7A515B4A84EE}" type="presParOf" srcId="{9BA8D8BD-9CCF-4AA3-8D22-192DED2C28CA}" destId="{7F11E68A-17A8-4062-B112-07F8081DE5F9}" srcOrd="0" destOrd="0" presId="urn:microsoft.com/office/officeart/2008/layout/LinedList"/>
    <dgm:cxn modelId="{8C0DE47F-52EB-4FF3-8861-707E54A6E903}" type="presParOf" srcId="{9BA8D8BD-9CCF-4AA3-8D22-192DED2C28CA}" destId="{9DA2488F-520E-47FE-BB94-8105EA71FA7E}" srcOrd="1" destOrd="0" presId="urn:microsoft.com/office/officeart/2008/layout/LinedList"/>
    <dgm:cxn modelId="{FA42B28A-0EC9-4ADF-9996-2C37B5DA398E}" type="presParOf" srcId="{B8D75B42-4708-483E-904B-7ECBAA6B1A48}" destId="{4B1AB43D-A4D3-4A41-8984-ACD655BA6500}" srcOrd="2" destOrd="0" presId="urn:microsoft.com/office/officeart/2008/layout/LinedList"/>
    <dgm:cxn modelId="{3D7E19A4-1B8C-4D3D-972F-17C3FCA466A1}" type="presParOf" srcId="{B8D75B42-4708-483E-904B-7ECBAA6B1A48}" destId="{0D2D8247-79F4-4135-983B-0112DCC7E35B}" srcOrd="3" destOrd="0" presId="urn:microsoft.com/office/officeart/2008/layout/LinedList"/>
    <dgm:cxn modelId="{A7F57AD4-F778-41AF-ACE3-572B035F1012}" type="presParOf" srcId="{0D2D8247-79F4-4135-983B-0112DCC7E35B}" destId="{840E0171-5F71-4F46-9C8D-0B1194436141}" srcOrd="0" destOrd="0" presId="urn:microsoft.com/office/officeart/2008/layout/LinedList"/>
    <dgm:cxn modelId="{E77433D7-BECE-43BD-BB94-E65EF5C88ADC}" type="presParOf" srcId="{0D2D8247-79F4-4135-983B-0112DCC7E35B}" destId="{EF749F93-6E4D-4973-8DE6-04B32B4556AF}" srcOrd="1" destOrd="0" presId="urn:microsoft.com/office/officeart/2008/layout/LinedList"/>
    <dgm:cxn modelId="{472881CF-5EB6-4925-B8DB-3C4E808318A6}" type="presParOf" srcId="{B8D75B42-4708-483E-904B-7ECBAA6B1A48}" destId="{54A96606-344E-4C15-B49E-3A5E17E7AB2D}" srcOrd="4" destOrd="0" presId="urn:microsoft.com/office/officeart/2008/layout/LinedList"/>
    <dgm:cxn modelId="{0027CA55-C1BE-403A-BE73-1EBBF0170193}" type="presParOf" srcId="{B8D75B42-4708-483E-904B-7ECBAA6B1A48}" destId="{9CFC1AB9-19A6-456D-AF45-25C6D09ABF61}" srcOrd="5" destOrd="0" presId="urn:microsoft.com/office/officeart/2008/layout/LinedList"/>
    <dgm:cxn modelId="{DE1E2A99-83CD-4962-8665-6B2BE2D0FCBF}" type="presParOf" srcId="{9CFC1AB9-19A6-456D-AF45-25C6D09ABF61}" destId="{8D2F1BFA-6CA9-4FBD-A74E-ED7FE580C816}" srcOrd="0" destOrd="0" presId="urn:microsoft.com/office/officeart/2008/layout/LinedList"/>
    <dgm:cxn modelId="{3D40C837-2390-45A8-81A9-5D252694BDD1}" type="presParOf" srcId="{9CFC1AB9-19A6-456D-AF45-25C6D09ABF61}" destId="{512C9AA1-1213-4EEA-B3C1-1DC481188FDF}" srcOrd="1" destOrd="0" presId="urn:microsoft.com/office/officeart/2008/layout/LinedList"/>
    <dgm:cxn modelId="{A581335B-DD08-4AE7-8A3F-998CCD077595}" type="presParOf" srcId="{B8D75B42-4708-483E-904B-7ECBAA6B1A48}" destId="{DD8A03E3-7D33-43C5-8653-DA943FE50F56}" srcOrd="6" destOrd="0" presId="urn:microsoft.com/office/officeart/2008/layout/LinedList"/>
    <dgm:cxn modelId="{8094321E-6089-4CB2-9F21-034598FFF1B7}" type="presParOf" srcId="{B8D75B42-4708-483E-904B-7ECBAA6B1A48}" destId="{C37A3523-92F7-4E96-9C45-00FC62515BD5}" srcOrd="7" destOrd="0" presId="urn:microsoft.com/office/officeart/2008/layout/LinedList"/>
    <dgm:cxn modelId="{C3A5B747-D58F-41EF-B3B4-DD766FC15141}" type="presParOf" srcId="{C37A3523-92F7-4E96-9C45-00FC62515BD5}" destId="{341FC187-7310-46A1-B86F-1982F9293B26}" srcOrd="0" destOrd="0" presId="urn:microsoft.com/office/officeart/2008/layout/LinedList"/>
    <dgm:cxn modelId="{6B4EEF2A-84A1-42E1-88D5-3475B7AB8B7A}" type="presParOf" srcId="{C37A3523-92F7-4E96-9C45-00FC62515BD5}" destId="{545B7BC0-806C-42E4-88A7-C775EF188E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A21D21-F430-4CE6-A5B8-557176ABC536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AAEA8EF-4EFE-429E-97AB-3DDD56933638}">
      <dgm:prSet/>
      <dgm:spPr/>
      <dgm:t>
        <a:bodyPr/>
        <a:lstStyle/>
        <a:p>
          <a:r>
            <a:rPr lang="en-US" dirty="0"/>
            <a:t>Agility got Israel here. Strategic scale must take it further.</a:t>
          </a:r>
        </a:p>
      </dgm:t>
    </dgm:pt>
    <dgm:pt modelId="{FB7A3A30-5A35-4E4F-A550-7993918F6F65}" type="parTrans" cxnId="{47541D33-E2B6-430D-AC26-289A2589395E}">
      <dgm:prSet/>
      <dgm:spPr/>
      <dgm:t>
        <a:bodyPr/>
        <a:lstStyle/>
        <a:p>
          <a:endParaRPr lang="en-US"/>
        </a:p>
      </dgm:t>
    </dgm:pt>
    <dgm:pt modelId="{4FA386F2-CA38-4BBB-860E-B6C176AE8371}" type="sibTrans" cxnId="{47541D33-E2B6-430D-AC26-289A2589395E}">
      <dgm:prSet/>
      <dgm:spPr/>
      <dgm:t>
        <a:bodyPr/>
        <a:lstStyle/>
        <a:p>
          <a:endParaRPr lang="en-US"/>
        </a:p>
      </dgm:t>
    </dgm:pt>
    <dgm:pt modelId="{702971C8-8743-4EEB-8C84-C71B89DDE564}">
      <dgm:prSet/>
      <dgm:spPr/>
      <dgm:t>
        <a:bodyPr/>
        <a:lstStyle/>
        <a:p>
          <a:r>
            <a:rPr lang="en-US"/>
            <a:t>From experimentation → infrastructure, economic force</a:t>
          </a:r>
        </a:p>
      </dgm:t>
    </dgm:pt>
    <dgm:pt modelId="{9DAB78DE-8572-43C9-8E08-042DD5E183D8}" type="parTrans" cxnId="{C567A0B4-F7DD-4D07-8692-EE05548C4C4B}">
      <dgm:prSet/>
      <dgm:spPr/>
      <dgm:t>
        <a:bodyPr/>
        <a:lstStyle/>
        <a:p>
          <a:endParaRPr lang="en-US"/>
        </a:p>
      </dgm:t>
    </dgm:pt>
    <dgm:pt modelId="{93BA8D57-17B2-4939-9B68-2601F9208D4C}" type="sibTrans" cxnId="{C567A0B4-F7DD-4D07-8692-EE05548C4C4B}">
      <dgm:prSet/>
      <dgm:spPr/>
      <dgm:t>
        <a:bodyPr/>
        <a:lstStyle/>
        <a:p>
          <a:endParaRPr lang="en-US"/>
        </a:p>
      </dgm:t>
    </dgm:pt>
    <dgm:pt modelId="{20551DC0-BEE3-408C-BD86-63FFABE45C4E}" type="pres">
      <dgm:prSet presAssocID="{DFA21D21-F430-4CE6-A5B8-557176ABC53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E916553-DA4F-418F-87E6-20DCF947F19A}" type="pres">
      <dgm:prSet presAssocID="{DAAEA8EF-4EFE-429E-97AB-3DDD56933638}" presName="hierRoot1" presStyleCnt="0"/>
      <dgm:spPr/>
    </dgm:pt>
    <dgm:pt modelId="{D734BF1B-93D8-4FD6-9728-6122438CBB48}" type="pres">
      <dgm:prSet presAssocID="{DAAEA8EF-4EFE-429E-97AB-3DDD56933638}" presName="composite" presStyleCnt="0"/>
      <dgm:spPr/>
    </dgm:pt>
    <dgm:pt modelId="{DC508D6A-EE40-47CB-A7FE-234FA6D1A8C3}" type="pres">
      <dgm:prSet presAssocID="{DAAEA8EF-4EFE-429E-97AB-3DDD56933638}" presName="background" presStyleLbl="node0" presStyleIdx="0" presStyleCnt="2"/>
      <dgm:spPr/>
    </dgm:pt>
    <dgm:pt modelId="{17A09331-9BA3-4286-A6C0-905BAF32DEE5}" type="pres">
      <dgm:prSet presAssocID="{DAAEA8EF-4EFE-429E-97AB-3DDD56933638}" presName="text" presStyleLbl="fgAcc0" presStyleIdx="0" presStyleCnt="2">
        <dgm:presLayoutVars>
          <dgm:chPref val="3"/>
        </dgm:presLayoutVars>
      </dgm:prSet>
      <dgm:spPr/>
    </dgm:pt>
    <dgm:pt modelId="{5ABA9429-E46B-44A3-8D45-55402733FBAA}" type="pres">
      <dgm:prSet presAssocID="{DAAEA8EF-4EFE-429E-97AB-3DDD56933638}" presName="hierChild2" presStyleCnt="0"/>
      <dgm:spPr/>
    </dgm:pt>
    <dgm:pt modelId="{4D57E265-B7EB-4690-A230-1E31349E8AE2}" type="pres">
      <dgm:prSet presAssocID="{702971C8-8743-4EEB-8C84-C71B89DDE564}" presName="hierRoot1" presStyleCnt="0"/>
      <dgm:spPr/>
    </dgm:pt>
    <dgm:pt modelId="{ABE8E8A7-6690-4F23-B34F-6B9D8DA9500B}" type="pres">
      <dgm:prSet presAssocID="{702971C8-8743-4EEB-8C84-C71B89DDE564}" presName="composite" presStyleCnt="0"/>
      <dgm:spPr/>
    </dgm:pt>
    <dgm:pt modelId="{AB3482F1-8286-426A-9A84-ECBF6D65A2B2}" type="pres">
      <dgm:prSet presAssocID="{702971C8-8743-4EEB-8C84-C71B89DDE564}" presName="background" presStyleLbl="node0" presStyleIdx="1" presStyleCnt="2"/>
      <dgm:spPr/>
    </dgm:pt>
    <dgm:pt modelId="{048252F3-FB6F-40DD-97F7-BC7459A382A0}" type="pres">
      <dgm:prSet presAssocID="{702971C8-8743-4EEB-8C84-C71B89DDE564}" presName="text" presStyleLbl="fgAcc0" presStyleIdx="1" presStyleCnt="2">
        <dgm:presLayoutVars>
          <dgm:chPref val="3"/>
        </dgm:presLayoutVars>
      </dgm:prSet>
      <dgm:spPr/>
    </dgm:pt>
    <dgm:pt modelId="{E66783AB-1358-44F4-B6F3-EC7FF32E0BA3}" type="pres">
      <dgm:prSet presAssocID="{702971C8-8743-4EEB-8C84-C71B89DDE564}" presName="hierChild2" presStyleCnt="0"/>
      <dgm:spPr/>
    </dgm:pt>
  </dgm:ptLst>
  <dgm:cxnLst>
    <dgm:cxn modelId="{47541D33-E2B6-430D-AC26-289A2589395E}" srcId="{DFA21D21-F430-4CE6-A5B8-557176ABC536}" destId="{DAAEA8EF-4EFE-429E-97AB-3DDD56933638}" srcOrd="0" destOrd="0" parTransId="{FB7A3A30-5A35-4E4F-A550-7993918F6F65}" sibTransId="{4FA386F2-CA38-4BBB-860E-B6C176AE8371}"/>
    <dgm:cxn modelId="{6216A4A0-2834-47CE-805A-715CD78E06DD}" type="presOf" srcId="{702971C8-8743-4EEB-8C84-C71B89DDE564}" destId="{048252F3-FB6F-40DD-97F7-BC7459A382A0}" srcOrd="0" destOrd="0" presId="urn:microsoft.com/office/officeart/2005/8/layout/hierarchy1"/>
    <dgm:cxn modelId="{005BABAC-EE54-416C-941F-50D114456FFC}" type="presOf" srcId="{DAAEA8EF-4EFE-429E-97AB-3DDD56933638}" destId="{17A09331-9BA3-4286-A6C0-905BAF32DEE5}" srcOrd="0" destOrd="0" presId="urn:microsoft.com/office/officeart/2005/8/layout/hierarchy1"/>
    <dgm:cxn modelId="{C567A0B4-F7DD-4D07-8692-EE05548C4C4B}" srcId="{DFA21D21-F430-4CE6-A5B8-557176ABC536}" destId="{702971C8-8743-4EEB-8C84-C71B89DDE564}" srcOrd="1" destOrd="0" parTransId="{9DAB78DE-8572-43C9-8E08-042DD5E183D8}" sibTransId="{93BA8D57-17B2-4939-9B68-2601F9208D4C}"/>
    <dgm:cxn modelId="{498ED1FB-FC9C-4483-B72C-8A445EF4CB31}" type="presOf" srcId="{DFA21D21-F430-4CE6-A5B8-557176ABC536}" destId="{20551DC0-BEE3-408C-BD86-63FFABE45C4E}" srcOrd="0" destOrd="0" presId="urn:microsoft.com/office/officeart/2005/8/layout/hierarchy1"/>
    <dgm:cxn modelId="{42EBF777-8F10-4C66-9A75-F32B7B8E654F}" type="presParOf" srcId="{20551DC0-BEE3-408C-BD86-63FFABE45C4E}" destId="{9E916553-DA4F-418F-87E6-20DCF947F19A}" srcOrd="0" destOrd="0" presId="urn:microsoft.com/office/officeart/2005/8/layout/hierarchy1"/>
    <dgm:cxn modelId="{C94C213E-0E16-4B48-83CA-33E230C32C12}" type="presParOf" srcId="{9E916553-DA4F-418F-87E6-20DCF947F19A}" destId="{D734BF1B-93D8-4FD6-9728-6122438CBB48}" srcOrd="0" destOrd="0" presId="urn:microsoft.com/office/officeart/2005/8/layout/hierarchy1"/>
    <dgm:cxn modelId="{6BE6CC29-60B6-45F2-9496-7D920158C1AD}" type="presParOf" srcId="{D734BF1B-93D8-4FD6-9728-6122438CBB48}" destId="{DC508D6A-EE40-47CB-A7FE-234FA6D1A8C3}" srcOrd="0" destOrd="0" presId="urn:microsoft.com/office/officeart/2005/8/layout/hierarchy1"/>
    <dgm:cxn modelId="{94843E90-2C6C-43D6-A3D7-ED1387B85F00}" type="presParOf" srcId="{D734BF1B-93D8-4FD6-9728-6122438CBB48}" destId="{17A09331-9BA3-4286-A6C0-905BAF32DEE5}" srcOrd="1" destOrd="0" presId="urn:microsoft.com/office/officeart/2005/8/layout/hierarchy1"/>
    <dgm:cxn modelId="{9DD893DC-CCF1-44DD-8A48-66D87478E6CB}" type="presParOf" srcId="{9E916553-DA4F-418F-87E6-20DCF947F19A}" destId="{5ABA9429-E46B-44A3-8D45-55402733FBAA}" srcOrd="1" destOrd="0" presId="urn:microsoft.com/office/officeart/2005/8/layout/hierarchy1"/>
    <dgm:cxn modelId="{E8BCCE1C-8DA1-4575-971A-E94F1AEE109B}" type="presParOf" srcId="{20551DC0-BEE3-408C-BD86-63FFABE45C4E}" destId="{4D57E265-B7EB-4690-A230-1E31349E8AE2}" srcOrd="1" destOrd="0" presId="urn:microsoft.com/office/officeart/2005/8/layout/hierarchy1"/>
    <dgm:cxn modelId="{4FD422CC-21AE-441B-8D30-72955594E400}" type="presParOf" srcId="{4D57E265-B7EB-4690-A230-1E31349E8AE2}" destId="{ABE8E8A7-6690-4F23-B34F-6B9D8DA9500B}" srcOrd="0" destOrd="0" presId="urn:microsoft.com/office/officeart/2005/8/layout/hierarchy1"/>
    <dgm:cxn modelId="{5BDFC967-E401-444D-B74E-2D63D7ADA9B3}" type="presParOf" srcId="{ABE8E8A7-6690-4F23-B34F-6B9D8DA9500B}" destId="{AB3482F1-8286-426A-9A84-ECBF6D65A2B2}" srcOrd="0" destOrd="0" presId="urn:microsoft.com/office/officeart/2005/8/layout/hierarchy1"/>
    <dgm:cxn modelId="{62925171-5E89-441A-B0CE-AF88570E633E}" type="presParOf" srcId="{ABE8E8A7-6690-4F23-B34F-6B9D8DA9500B}" destId="{048252F3-FB6F-40DD-97F7-BC7459A382A0}" srcOrd="1" destOrd="0" presId="urn:microsoft.com/office/officeart/2005/8/layout/hierarchy1"/>
    <dgm:cxn modelId="{C771B229-01FE-4CB4-A018-C08C9CC378A2}" type="presParOf" srcId="{4D57E265-B7EB-4690-A230-1E31349E8AE2}" destId="{E66783AB-1358-44F4-B6F3-EC7FF32E0BA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149E1-9DEF-43FD-8CEB-84138F3A3D0B}">
      <dsp:nvSpPr>
        <dsp:cNvPr id="0" name=""/>
        <dsp:cNvSpPr/>
      </dsp:nvSpPr>
      <dsp:spPr>
        <a:xfrm>
          <a:off x="82312" y="13067"/>
          <a:ext cx="986999" cy="9869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69BFA-772C-4354-847A-352D34A71BBC}">
      <dsp:nvSpPr>
        <dsp:cNvPr id="0" name=""/>
        <dsp:cNvSpPr/>
      </dsp:nvSpPr>
      <dsp:spPr>
        <a:xfrm>
          <a:off x="289582" y="220337"/>
          <a:ext cx="572459" cy="5724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0958C-0D6A-41A3-A75E-DE49AA1DCB4C}">
      <dsp:nvSpPr>
        <dsp:cNvPr id="0" name=""/>
        <dsp:cNvSpPr/>
      </dsp:nvSpPr>
      <dsp:spPr>
        <a:xfrm>
          <a:off x="1280812" y="13067"/>
          <a:ext cx="2326499" cy="98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Israel isn’t catching up—it’s creating its own rules.</a:t>
          </a:r>
        </a:p>
      </dsp:txBody>
      <dsp:txXfrm>
        <a:off x="1280812" y="13067"/>
        <a:ext cx="2326499" cy="986999"/>
      </dsp:txXfrm>
    </dsp:sp>
    <dsp:sp modelId="{584C7623-5DB9-4B91-9252-E20238B1EB0A}">
      <dsp:nvSpPr>
        <dsp:cNvPr id="0" name=""/>
        <dsp:cNvSpPr/>
      </dsp:nvSpPr>
      <dsp:spPr>
        <a:xfrm>
          <a:off x="4012686" y="13067"/>
          <a:ext cx="986999" cy="9869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E4AA2-132A-4F90-9905-5912B26633A2}">
      <dsp:nvSpPr>
        <dsp:cNvPr id="0" name=""/>
        <dsp:cNvSpPr/>
      </dsp:nvSpPr>
      <dsp:spPr>
        <a:xfrm>
          <a:off x="4219956" y="220337"/>
          <a:ext cx="572459" cy="5724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7E638-CF34-40DE-B903-1C0C8BCCE7F2}">
      <dsp:nvSpPr>
        <dsp:cNvPr id="0" name=""/>
        <dsp:cNvSpPr/>
      </dsp:nvSpPr>
      <dsp:spPr>
        <a:xfrm>
          <a:off x="5211186" y="13067"/>
          <a:ext cx="2326499" cy="98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Legacy of cybersecurity innovation</a:t>
          </a:r>
        </a:p>
      </dsp:txBody>
      <dsp:txXfrm>
        <a:off x="5211186" y="13067"/>
        <a:ext cx="2326499" cy="986999"/>
      </dsp:txXfrm>
    </dsp:sp>
    <dsp:sp modelId="{A211612E-4D34-4363-8155-F00F8735E47D}">
      <dsp:nvSpPr>
        <dsp:cNvPr id="0" name=""/>
        <dsp:cNvSpPr/>
      </dsp:nvSpPr>
      <dsp:spPr>
        <a:xfrm>
          <a:off x="82312" y="1769481"/>
          <a:ext cx="986999" cy="9869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613DF-3459-45FB-B478-A248C75E4DAE}">
      <dsp:nvSpPr>
        <dsp:cNvPr id="0" name=""/>
        <dsp:cNvSpPr/>
      </dsp:nvSpPr>
      <dsp:spPr>
        <a:xfrm>
          <a:off x="289582" y="1976751"/>
          <a:ext cx="572459" cy="57245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7DF09-5C82-4E84-9F6E-11E2B00A9990}">
      <dsp:nvSpPr>
        <dsp:cNvPr id="0" name=""/>
        <dsp:cNvSpPr/>
      </dsp:nvSpPr>
      <dsp:spPr>
        <a:xfrm>
          <a:off x="1280812" y="1769481"/>
          <a:ext cx="2326499" cy="98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High STEM density, military-academic-startup ecosystem</a:t>
          </a:r>
        </a:p>
      </dsp:txBody>
      <dsp:txXfrm>
        <a:off x="1280812" y="1769481"/>
        <a:ext cx="2326499" cy="986999"/>
      </dsp:txXfrm>
    </dsp:sp>
    <dsp:sp modelId="{E5FC9620-1DFA-4634-B015-016C6784A5A3}">
      <dsp:nvSpPr>
        <dsp:cNvPr id="0" name=""/>
        <dsp:cNvSpPr/>
      </dsp:nvSpPr>
      <dsp:spPr>
        <a:xfrm>
          <a:off x="4012686" y="1769481"/>
          <a:ext cx="986999" cy="9869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7261D9-D04D-427C-A400-4103BC7841A2}">
      <dsp:nvSpPr>
        <dsp:cNvPr id="0" name=""/>
        <dsp:cNvSpPr/>
      </dsp:nvSpPr>
      <dsp:spPr>
        <a:xfrm>
          <a:off x="4219956" y="1976751"/>
          <a:ext cx="572459" cy="57245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626EC-64F5-4F19-8929-874180839A62}">
      <dsp:nvSpPr>
        <dsp:cNvPr id="0" name=""/>
        <dsp:cNvSpPr/>
      </dsp:nvSpPr>
      <dsp:spPr>
        <a:xfrm>
          <a:off x="5211186" y="1769481"/>
          <a:ext cx="2326499" cy="98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Strategic global footprint</a:t>
          </a:r>
        </a:p>
      </dsp:txBody>
      <dsp:txXfrm>
        <a:off x="5211186" y="1769481"/>
        <a:ext cx="2326499" cy="986999"/>
      </dsp:txXfrm>
    </dsp:sp>
    <dsp:sp modelId="{7FB98C6E-9E55-48C3-B8A3-0D5C07CDBB42}">
      <dsp:nvSpPr>
        <dsp:cNvPr id="0" name=""/>
        <dsp:cNvSpPr/>
      </dsp:nvSpPr>
      <dsp:spPr>
        <a:xfrm>
          <a:off x="82312" y="3525895"/>
          <a:ext cx="986999" cy="9869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B7DE43-B525-43F2-BCF3-7A8E648CFF8A}">
      <dsp:nvSpPr>
        <dsp:cNvPr id="0" name=""/>
        <dsp:cNvSpPr/>
      </dsp:nvSpPr>
      <dsp:spPr>
        <a:xfrm>
          <a:off x="289582" y="3733165"/>
          <a:ext cx="572459" cy="57245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BA68F6-3CD7-40C6-A39E-D029F97BD08E}">
      <dsp:nvSpPr>
        <dsp:cNvPr id="0" name=""/>
        <dsp:cNvSpPr/>
      </dsp:nvSpPr>
      <dsp:spPr>
        <a:xfrm>
          <a:off x="1280812" y="3525895"/>
          <a:ext cx="2326499" cy="98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“Smart. Focused. Unapologetically Israeli.”</a:t>
          </a:r>
        </a:p>
      </dsp:txBody>
      <dsp:txXfrm>
        <a:off x="1280812" y="3525895"/>
        <a:ext cx="2326499" cy="9869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255501-1CA7-45BC-AC05-C6489AACDC37}">
      <dsp:nvSpPr>
        <dsp:cNvPr id="0" name=""/>
        <dsp:cNvSpPr/>
      </dsp:nvSpPr>
      <dsp:spPr>
        <a:xfrm>
          <a:off x="0" y="0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EC377-46E0-4B48-ACF7-A258DA59909B}">
      <dsp:nvSpPr>
        <dsp:cNvPr id="0" name=""/>
        <dsp:cNvSpPr/>
      </dsp:nvSpPr>
      <dsp:spPr>
        <a:xfrm>
          <a:off x="0" y="0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No National Strategy Yet – ₪1.2B invested via Israeli Innovation Authority</a:t>
          </a:r>
        </a:p>
      </dsp:txBody>
      <dsp:txXfrm>
        <a:off x="0" y="0"/>
        <a:ext cx="10972800" cy="1131490"/>
      </dsp:txXfrm>
    </dsp:sp>
    <dsp:sp modelId="{E4059691-8E1A-4FA3-A5C7-3BB3419BA4DA}">
      <dsp:nvSpPr>
        <dsp:cNvPr id="0" name=""/>
        <dsp:cNvSpPr/>
      </dsp:nvSpPr>
      <dsp:spPr>
        <a:xfrm>
          <a:off x="0" y="1131490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CA54A-15D8-4A26-93DC-1778A5661FC3}">
      <dsp:nvSpPr>
        <dsp:cNvPr id="0" name=""/>
        <dsp:cNvSpPr/>
      </dsp:nvSpPr>
      <dsp:spPr>
        <a:xfrm>
          <a:off x="0" y="1131490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Academic–Startup–Defense Convergence – 4 top universities + startups + IDF</a:t>
          </a:r>
        </a:p>
      </dsp:txBody>
      <dsp:txXfrm>
        <a:off x="0" y="1131490"/>
        <a:ext cx="10972800" cy="1131490"/>
      </dsp:txXfrm>
    </dsp:sp>
    <dsp:sp modelId="{3F140B14-727E-4595-A07F-B18181DC145F}">
      <dsp:nvSpPr>
        <dsp:cNvPr id="0" name=""/>
        <dsp:cNvSpPr/>
      </dsp:nvSpPr>
      <dsp:spPr>
        <a:xfrm>
          <a:off x="0" y="2262981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0C5CF-0AFA-44A5-931D-A7376BCD1208}">
      <dsp:nvSpPr>
        <dsp:cNvPr id="0" name=""/>
        <dsp:cNvSpPr/>
      </dsp:nvSpPr>
      <dsp:spPr>
        <a:xfrm>
          <a:off x="0" y="2262981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Global Alliances – U.S., Europe, India, UAE</a:t>
          </a:r>
        </a:p>
      </dsp:txBody>
      <dsp:txXfrm>
        <a:off x="0" y="2262981"/>
        <a:ext cx="10972800" cy="1131490"/>
      </dsp:txXfrm>
    </dsp:sp>
    <dsp:sp modelId="{78AAE5BE-571D-431B-AC3B-B2260854C401}">
      <dsp:nvSpPr>
        <dsp:cNvPr id="0" name=""/>
        <dsp:cNvSpPr/>
      </dsp:nvSpPr>
      <dsp:spPr>
        <a:xfrm>
          <a:off x="0" y="3394472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8EEC6-FA39-4454-8891-68D3D6A493F9}">
      <dsp:nvSpPr>
        <dsp:cNvPr id="0" name=""/>
        <dsp:cNvSpPr/>
      </dsp:nvSpPr>
      <dsp:spPr>
        <a:xfrm>
          <a:off x="0" y="3394472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 Milestone – 5-qubit processor (</a:t>
          </a:r>
          <a:r>
            <a:rPr lang="en-US" sz="3100" kern="1200" err="1"/>
            <a:t>QuantLR</a:t>
          </a:r>
          <a:r>
            <a:rPr lang="en-US" sz="3100" kern="1200"/>
            <a:t> + Technion)</a:t>
          </a:r>
        </a:p>
      </dsp:txBody>
      <dsp:txXfrm>
        <a:off x="0" y="3394472"/>
        <a:ext cx="10972800" cy="1131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CF5D6-070E-4C51-9DCD-496B96816A8D}">
      <dsp:nvSpPr>
        <dsp:cNvPr id="0" name=""/>
        <dsp:cNvSpPr/>
      </dsp:nvSpPr>
      <dsp:spPr>
        <a:xfrm>
          <a:off x="0" y="0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1E68A-17A8-4062-B112-07F8081DE5F9}">
      <dsp:nvSpPr>
        <dsp:cNvPr id="0" name=""/>
        <dsp:cNvSpPr/>
      </dsp:nvSpPr>
      <dsp:spPr>
        <a:xfrm>
          <a:off x="0" y="0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Academia: Weizmann, Hebrew U, Technion, Bar-Ilan</a:t>
          </a:r>
        </a:p>
      </dsp:txBody>
      <dsp:txXfrm>
        <a:off x="0" y="0"/>
        <a:ext cx="10972800" cy="1131490"/>
      </dsp:txXfrm>
    </dsp:sp>
    <dsp:sp modelId="{4B1AB43D-A4D3-4A41-8984-ACD655BA6500}">
      <dsp:nvSpPr>
        <dsp:cNvPr id="0" name=""/>
        <dsp:cNvSpPr/>
      </dsp:nvSpPr>
      <dsp:spPr>
        <a:xfrm>
          <a:off x="0" y="1131490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E0171-5F71-4F46-9C8D-0B1194436141}">
      <dsp:nvSpPr>
        <dsp:cNvPr id="0" name=""/>
        <dsp:cNvSpPr/>
      </dsp:nvSpPr>
      <dsp:spPr>
        <a:xfrm>
          <a:off x="0" y="1131490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Startups: </a:t>
          </a:r>
          <a:r>
            <a:rPr lang="en-US" sz="3500" kern="1200" err="1"/>
            <a:t>Classiq</a:t>
          </a:r>
          <a:r>
            <a:rPr lang="en-US" sz="3500" kern="1200"/>
            <a:t>, Quantum Machines, </a:t>
          </a:r>
          <a:r>
            <a:rPr lang="en-US" sz="3500" kern="1200" err="1"/>
            <a:t>LightSolver</a:t>
          </a:r>
          <a:r>
            <a:rPr lang="en-US" sz="3500" kern="1200"/>
            <a:t>, QEDMA</a:t>
          </a:r>
        </a:p>
      </dsp:txBody>
      <dsp:txXfrm>
        <a:off x="0" y="1131490"/>
        <a:ext cx="10972800" cy="1131490"/>
      </dsp:txXfrm>
    </dsp:sp>
    <dsp:sp modelId="{54A96606-344E-4C15-B49E-3A5E17E7AB2D}">
      <dsp:nvSpPr>
        <dsp:cNvPr id="0" name=""/>
        <dsp:cNvSpPr/>
      </dsp:nvSpPr>
      <dsp:spPr>
        <a:xfrm>
          <a:off x="0" y="2262981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F1BFA-6CA9-4FBD-A74E-ED7FE580C816}">
      <dsp:nvSpPr>
        <dsp:cNvPr id="0" name=""/>
        <dsp:cNvSpPr/>
      </dsp:nvSpPr>
      <dsp:spPr>
        <a:xfrm>
          <a:off x="0" y="2262981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Defense: IDF Talpiot, Rafael, Elbit</a:t>
          </a:r>
        </a:p>
      </dsp:txBody>
      <dsp:txXfrm>
        <a:off x="0" y="2262981"/>
        <a:ext cx="10972800" cy="1131490"/>
      </dsp:txXfrm>
    </dsp:sp>
    <dsp:sp modelId="{DD8A03E3-7D33-43C5-8653-DA943FE50F56}">
      <dsp:nvSpPr>
        <dsp:cNvPr id="0" name=""/>
        <dsp:cNvSpPr/>
      </dsp:nvSpPr>
      <dsp:spPr>
        <a:xfrm>
          <a:off x="0" y="3394472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1FC187-7310-46A1-B86F-1982F9293B26}">
      <dsp:nvSpPr>
        <dsp:cNvPr id="0" name=""/>
        <dsp:cNvSpPr/>
      </dsp:nvSpPr>
      <dsp:spPr>
        <a:xfrm>
          <a:off x="0" y="3394472"/>
          <a:ext cx="109728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Calibri"/>
            </a:rPr>
            <a:t>- </a:t>
          </a:r>
          <a:r>
            <a:rPr lang="en-US" sz="3500" kern="1200"/>
            <a:t>Integration is Israel’s competitive edge</a:t>
          </a:r>
        </a:p>
      </dsp:txBody>
      <dsp:txXfrm>
        <a:off x="0" y="3394472"/>
        <a:ext cx="10972800" cy="11314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08D6A-EE40-47CB-A7FE-234FA6D1A8C3}">
      <dsp:nvSpPr>
        <dsp:cNvPr id="0" name=""/>
        <dsp:cNvSpPr/>
      </dsp:nvSpPr>
      <dsp:spPr>
        <a:xfrm>
          <a:off x="1963716" y="445"/>
          <a:ext cx="2823500" cy="17929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7A09331-9BA3-4286-A6C0-905BAF32DEE5}">
      <dsp:nvSpPr>
        <dsp:cNvPr id="0" name=""/>
        <dsp:cNvSpPr/>
      </dsp:nvSpPr>
      <dsp:spPr>
        <a:xfrm>
          <a:off x="2277438" y="298481"/>
          <a:ext cx="2823500" cy="17929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Agility got Israel here. Strategic scale must take it further.</a:t>
          </a:r>
        </a:p>
      </dsp:txBody>
      <dsp:txXfrm>
        <a:off x="2329951" y="350994"/>
        <a:ext cx="2718474" cy="1687896"/>
      </dsp:txXfrm>
    </dsp:sp>
    <dsp:sp modelId="{AB3482F1-8286-426A-9A84-ECBF6D65A2B2}">
      <dsp:nvSpPr>
        <dsp:cNvPr id="0" name=""/>
        <dsp:cNvSpPr/>
      </dsp:nvSpPr>
      <dsp:spPr>
        <a:xfrm>
          <a:off x="5414661" y="445"/>
          <a:ext cx="2823500" cy="17929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8252F3-FB6F-40DD-97F7-BC7459A382A0}">
      <dsp:nvSpPr>
        <dsp:cNvPr id="0" name=""/>
        <dsp:cNvSpPr/>
      </dsp:nvSpPr>
      <dsp:spPr>
        <a:xfrm>
          <a:off x="5728383" y="298481"/>
          <a:ext cx="2823500" cy="17929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From experimentation → infrastructure, economic force</a:t>
          </a:r>
        </a:p>
      </dsp:txBody>
      <dsp:txXfrm>
        <a:off x="5780896" y="350994"/>
        <a:ext cx="2718474" cy="1687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Chemical Compounds">
            <a:extLst>
              <a:ext uri="{FF2B5EF4-FFF2-40B4-BE49-F238E27FC236}">
                <a16:creationId xmlns:a16="http://schemas.microsoft.com/office/drawing/2014/main" id="{8C11CA7A-A803-9888-3384-B5F0057053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1" b="28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Quantum Computing in Israel – 2025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 Strategic Snapshot</a:t>
            </a:r>
          </a:p>
          <a:p>
            <a:r>
              <a:rPr lang="en-US">
                <a:solidFill>
                  <a:srgbClr val="FFFFFF"/>
                </a:solidFill>
              </a:rPr>
              <a:t>By Candace Gillhoolley, Co-Host, ImpactQuantum.com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6EBE57-F2FE-C138-1E3F-C684CC370A6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777" r="3709" b="193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Final Thought – Strategic Scale Ahead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2FE84E-0283-4DA3-8573-0BDA32D602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6087393"/>
              </p:ext>
            </p:extLst>
          </p:nvPr>
        </p:nvGraphicFramePr>
        <p:xfrm>
          <a:off x="838200" y="4755502"/>
          <a:ext cx="10515600" cy="2091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A city skyline with a beach and water&#10;&#10;AI-generated content may be incorrect.">
            <a:extLst>
              <a:ext uri="{FF2B5EF4-FFF2-40B4-BE49-F238E27FC236}">
                <a16:creationId xmlns:a16="http://schemas.microsoft.com/office/drawing/2014/main" id="{06D222FF-5E8B-3184-A9D0-B252538D82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3436" y="1331571"/>
            <a:ext cx="8516216" cy="35239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/>
              <a:t>🎧 ImpactQuantum.com Podcast</a:t>
            </a:r>
            <a:endParaRPr lang="en-US"/>
          </a:p>
          <a:p>
            <a:pPr marL="0" indent="0">
              <a:buNone/>
            </a:pPr>
            <a:r>
              <a:rPr lang="en-US" sz="2000"/>
              <a:t>#QuantumIsrael #CyberQuantum #StartupNation</a:t>
            </a: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/>
              <a:t>Download full report at ImpactQuantum.com</a:t>
            </a:r>
            <a:endParaRPr lang="en-US" sz="2000">
              <a:ea typeface="Calibri"/>
              <a:cs typeface="Calibri"/>
            </a:endParaRPr>
          </a:p>
          <a:p>
            <a:endParaRPr lang="en-US" sz="2000"/>
          </a:p>
        </p:txBody>
      </p:sp>
      <p:pic>
        <p:nvPicPr>
          <p:cNvPr id="5" name="Picture 4" descr="Microphone against a white background">
            <a:extLst>
              <a:ext uri="{FF2B5EF4-FFF2-40B4-BE49-F238E27FC236}">
                <a16:creationId xmlns:a16="http://schemas.microsoft.com/office/drawing/2014/main" id="{069937D0-F600-9AC9-D17E-CC134F08B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445" r="18110" b="-2"/>
          <a:stretch>
            <a:fillRect/>
          </a:stretch>
        </p:blipFill>
        <p:spPr>
          <a:xfrm>
            <a:off x="8167493" y="473654"/>
            <a:ext cx="3499794" cy="59225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It Matters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1FC2CB-82AD-BA29-DE61-9FA1DCE54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966692"/>
              </p:ext>
            </p:extLst>
          </p:nvPr>
        </p:nvGraphicFramePr>
        <p:xfrm>
          <a:off x="609601" y="1600201"/>
          <a:ext cx="761999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body of water with boats in it&#10;&#10;AI-generated content may be incorrect.">
            <a:extLst>
              <a:ext uri="{FF2B5EF4-FFF2-40B4-BE49-F238E27FC236}">
                <a16:creationId xmlns:a16="http://schemas.microsoft.com/office/drawing/2014/main" id="{B07A526D-F138-6561-15D5-E215FDD0B4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464" y="1600201"/>
            <a:ext cx="4306784" cy="43501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Core Highlights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4E73F1D-B2C8-D73F-B442-7DC00201259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/>
              <a:t>Opportunities &amp;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/>
              <a:t>Opportunities:</a:t>
            </a:r>
            <a:endParaRPr lang="en-US"/>
          </a:p>
          <a:p>
            <a:pPr marL="0" indent="0">
              <a:buNone/>
            </a:pPr>
            <a:r>
              <a:rPr lang="en-US" sz="2000"/>
              <a:t>• Post-quantum encryption leadership</a:t>
            </a: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/>
              <a:t>• Fast civil–defense tech transfer</a:t>
            </a: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/>
              <a:t>• Dense, world-class STEM talent</a:t>
            </a: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/>
              <a:t>Challenges:</a:t>
            </a: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/>
              <a:t>• Fragmented funding &amp; strategy</a:t>
            </a: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/>
              <a:t>• Hardware scalability</a:t>
            </a: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/>
              <a:t>• Global competition ramping up</a:t>
            </a:r>
            <a:endParaRPr lang="en-US" sz="2000">
              <a:ea typeface="Calibri"/>
              <a:cs typeface="Calibri"/>
            </a:endParaRPr>
          </a:p>
          <a:p>
            <a:endParaRPr lang="en-US" sz="2000"/>
          </a:p>
        </p:txBody>
      </p:sp>
      <p:pic>
        <p:nvPicPr>
          <p:cNvPr id="5" name="Picture 4" descr="An abstract design with lines and financial symbols">
            <a:extLst>
              <a:ext uri="{FF2B5EF4-FFF2-40B4-BE49-F238E27FC236}">
                <a16:creationId xmlns:a16="http://schemas.microsoft.com/office/drawing/2014/main" id="{407DA928-4B3F-BAE1-C138-CC0D855D85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66" r="20857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pic>
        <p:nvPicPr>
          <p:cNvPr id="6" name="Picture 5" descr="A group of people holding flags&#10;&#10;AI-generated content may be incorrect.">
            <a:extLst>
              <a:ext uri="{FF2B5EF4-FFF2-40B4-BE49-F238E27FC236}">
                <a16:creationId xmlns:a16="http://schemas.microsoft.com/office/drawing/2014/main" id="{BE16E6DA-3CF3-3760-BFBB-36413A4C8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510" y="1"/>
            <a:ext cx="6021488" cy="69650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2025 &amp; Beyond Forecast</a:t>
            </a: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</p:nvPr>
        </p:nvGraphicFramePr>
        <p:xfrm>
          <a:off x="1310821" y="2112579"/>
          <a:ext cx="9594300" cy="4192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2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1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140">
                <a:tc>
                  <a:txBody>
                    <a:bodyPr/>
                    <a:lstStyle/>
                    <a:p>
                      <a:r>
                        <a:rPr sz="2300"/>
                        <a:t>Focus Area</a:t>
                      </a:r>
                    </a:p>
                  </a:txBody>
                  <a:tcPr marL="118441" marR="118441" marT="59220" marB="59220"/>
                </a:tc>
                <a:tc>
                  <a:txBody>
                    <a:bodyPr/>
                    <a:lstStyle/>
                    <a:p>
                      <a:r>
                        <a:rPr sz="2300"/>
                        <a:t>Strategic Forecast</a:t>
                      </a:r>
                    </a:p>
                  </a:txBody>
                  <a:tcPr marL="118441" marR="118441" marT="59220" marB="592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463">
                <a:tc>
                  <a:txBody>
                    <a:bodyPr/>
                    <a:lstStyle/>
                    <a:p>
                      <a:r>
                        <a:rPr sz="2300"/>
                        <a:t>Hardware</a:t>
                      </a:r>
                    </a:p>
                  </a:txBody>
                  <a:tcPr marL="118441" marR="118441" marT="59220" marB="59220"/>
                </a:tc>
                <a:tc>
                  <a:txBody>
                    <a:bodyPr/>
                    <a:lstStyle/>
                    <a:p>
                      <a:r>
                        <a:rPr sz="2300"/>
                        <a:t>Analog innovation from LightSolver &amp; Bar-Ilan</a:t>
                      </a:r>
                    </a:p>
                  </a:txBody>
                  <a:tcPr marL="118441" marR="118441" marT="59220" marB="592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140">
                <a:tc>
                  <a:txBody>
                    <a:bodyPr/>
                    <a:lstStyle/>
                    <a:p>
                      <a:r>
                        <a:rPr sz="2300"/>
                        <a:t>Algorithms</a:t>
                      </a:r>
                    </a:p>
                  </a:txBody>
                  <a:tcPr marL="118441" marR="118441" marT="59220" marB="59220"/>
                </a:tc>
                <a:tc>
                  <a:txBody>
                    <a:bodyPr/>
                    <a:lstStyle/>
                    <a:p>
                      <a:r>
                        <a:rPr sz="2300"/>
                        <a:t>UX-first tools by Classiq, QEDMA</a:t>
                      </a:r>
                    </a:p>
                  </a:txBody>
                  <a:tcPr marL="118441" marR="118441" marT="59220" marB="592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140">
                <a:tc>
                  <a:txBody>
                    <a:bodyPr/>
                    <a:lstStyle/>
                    <a:p>
                      <a:r>
                        <a:rPr sz="2300"/>
                        <a:t>Roadmap</a:t>
                      </a:r>
                    </a:p>
                  </a:txBody>
                  <a:tcPr marL="118441" marR="118441" marT="59220" marB="59220"/>
                </a:tc>
                <a:tc>
                  <a:txBody>
                    <a:bodyPr/>
                    <a:lstStyle/>
                    <a:p>
                      <a:r>
                        <a:rPr sz="2300"/>
                        <a:t>Formal national strategy in 2026</a:t>
                      </a:r>
                    </a:p>
                  </a:txBody>
                  <a:tcPr marL="118441" marR="118441" marT="59220" marB="592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463">
                <a:tc>
                  <a:txBody>
                    <a:bodyPr/>
                    <a:lstStyle/>
                    <a:p>
                      <a:r>
                        <a:rPr sz="2300"/>
                        <a:t>Regional Collabs</a:t>
                      </a:r>
                    </a:p>
                  </a:txBody>
                  <a:tcPr marL="118441" marR="118441" marT="59220" marB="59220"/>
                </a:tc>
                <a:tc>
                  <a:txBody>
                    <a:bodyPr/>
                    <a:lstStyle/>
                    <a:p>
                      <a:r>
                        <a:rPr sz="2300"/>
                        <a:t>UAE–India–Israel triangle in defense, agri-tech, desal</a:t>
                      </a:r>
                    </a:p>
                  </a:txBody>
                  <a:tcPr marL="118441" marR="118441" marT="59220" marB="592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6463">
                <a:tc>
                  <a:txBody>
                    <a:bodyPr/>
                    <a:lstStyle/>
                    <a:p>
                      <a:r>
                        <a:rPr sz="2300"/>
                        <a:t>Quantum Security</a:t>
                      </a:r>
                    </a:p>
                  </a:txBody>
                  <a:tcPr marL="118441" marR="118441" marT="59220" marB="59220"/>
                </a:tc>
                <a:tc>
                  <a:txBody>
                    <a:bodyPr/>
                    <a:lstStyle/>
                    <a:p>
                      <a:r>
                        <a:rPr sz="2300"/>
                        <a:t>Post-quantum pilots via Israeli cyber firms (Q4 2025)</a:t>
                      </a:r>
                    </a:p>
                  </a:txBody>
                  <a:tcPr marL="118441" marR="118441" marT="59220" marB="592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9978" y="741391"/>
            <a:ext cx="3369234" cy="1616203"/>
          </a:xfrm>
        </p:spPr>
        <p:txBody>
          <a:bodyPr anchor="b">
            <a:normAutofit/>
          </a:bodyPr>
          <a:lstStyle/>
          <a:p>
            <a:r>
              <a:rPr lang="en-US" sz="3200"/>
              <a:t>National Strategy &amp; Sovereign Priorities</a:t>
            </a:r>
          </a:p>
        </p:txBody>
      </p:sp>
      <p:pic>
        <p:nvPicPr>
          <p:cNvPr id="5" name="Picture 4" descr="Colorful math learning objects">
            <a:extLst>
              <a:ext uri="{FF2B5EF4-FFF2-40B4-BE49-F238E27FC236}">
                <a16:creationId xmlns:a16="http://schemas.microsoft.com/office/drawing/2014/main" id="{95136A3F-3FEF-CAD0-949B-0F721F6AFC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61" r="16607" b="-1"/>
          <a:stretch>
            <a:fillRect/>
          </a:stretch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9978" y="2533476"/>
            <a:ext cx="3369234" cy="3447832"/>
          </a:xfrm>
        </p:spPr>
        <p:txBody>
          <a:bodyPr anchor="t">
            <a:normAutofit/>
          </a:bodyPr>
          <a:lstStyle/>
          <a:p>
            <a:r>
              <a:rPr lang="en-US" sz="2000"/>
              <a:t>No national quantum playbook, but real momentum</a:t>
            </a:r>
          </a:p>
          <a:p>
            <a:r>
              <a:rPr lang="en-US" sz="2000"/>
              <a:t>₪1.2B+ invested; Quantum Israel Initiative leads</a:t>
            </a:r>
            <a:endParaRPr lang="en-US" sz="2000">
              <a:ea typeface="Calibri"/>
              <a:cs typeface="Calibri"/>
            </a:endParaRPr>
          </a:p>
          <a:p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/>
              <a:t>5-qubit processor → secure comms testing network</a:t>
            </a:r>
            <a:endParaRPr lang="en-US" sz="2000">
              <a:ea typeface="Calibri"/>
              <a:cs typeface="Calibri"/>
            </a:endParaRPr>
          </a:p>
          <a:p>
            <a:endParaRPr lang="en-US" sz="2000"/>
          </a:p>
        </p:txBody>
      </p:sp>
      <p:pic>
        <p:nvPicPr>
          <p:cNvPr id="6" name="Picture 5" descr="A city with tall buildings and blue sky&#10;&#10;AI-generated content may be incorrect.">
            <a:extLst>
              <a:ext uri="{FF2B5EF4-FFF2-40B4-BE49-F238E27FC236}">
                <a16:creationId xmlns:a16="http://schemas.microsoft.com/office/drawing/2014/main" id="{16B50EAA-6292-D066-FBA0-4162EB676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3720"/>
            <a:ext cx="7820025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Triangle That Works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7B4A081-850D-19CE-F2CD-98C967CEDD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Global Ties, Quiet Power Moves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/>
              <a:t>U.S. – Cloud R&amp;D (IBM, Google), QIS link</a:t>
            </a:r>
          </a:p>
          <a:p>
            <a:r>
              <a:rPr lang="en-US" sz="2000"/>
              <a:t>Europe – ETH Zurich, CEA collabs</a:t>
            </a:r>
            <a:endParaRPr lang="en-US" sz="2000">
              <a:ea typeface="Calibri"/>
              <a:cs typeface="Calibri"/>
            </a:endParaRPr>
          </a:p>
          <a:p>
            <a:r>
              <a:rPr lang="en-US" sz="2000"/>
              <a:t>India – Bi-national centers (Bangalore, Be’er Sheva)</a:t>
            </a:r>
            <a:endParaRPr lang="en-US" sz="2000">
              <a:ea typeface="Calibri"/>
              <a:cs typeface="Calibri"/>
            </a:endParaRPr>
          </a:p>
          <a:p>
            <a:r>
              <a:rPr lang="en-US" sz="2000"/>
              <a:t>UAE – Quantum Security Lab (Abraham Accords)</a:t>
            </a:r>
            <a:endParaRPr lang="en-US" sz="2000">
              <a:ea typeface="Calibri"/>
              <a:cs typeface="Calibri"/>
            </a:endParaRPr>
          </a:p>
          <a:p>
            <a:endParaRPr lang="en-US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5F7ABCA-A68A-47DD-B732-76FF34C6F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5" y="4441249"/>
            <a:ext cx="4809068" cy="1672093"/>
          </a:xfrm>
        </p:spPr>
        <p:txBody>
          <a:bodyPr anchor="t">
            <a:normAutofit/>
          </a:bodyPr>
          <a:lstStyle/>
          <a:p>
            <a:r>
              <a:rPr lang="en-US" sz="4000" dirty="0"/>
              <a:t>What’s Working vs. What’s Wobbly</a:t>
            </a:r>
          </a:p>
        </p:txBody>
      </p:sp>
      <p:pic>
        <p:nvPicPr>
          <p:cNvPr id="24" name="Graphic 23" descr="Disconnected">
            <a:extLst>
              <a:ext uri="{FF2B5EF4-FFF2-40B4-BE49-F238E27FC236}">
                <a16:creationId xmlns:a16="http://schemas.microsoft.com/office/drawing/2014/main" id="{FF750D0B-F48D-CBD6-5797-42EFA122F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0799" y="3611893"/>
            <a:ext cx="914400" cy="914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0102" y="2377264"/>
            <a:ext cx="5668433" cy="540173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/>
              <a:t>Working:</a:t>
            </a:r>
          </a:p>
          <a:p>
            <a:pPr marL="0" indent="0">
              <a:buNone/>
            </a:pPr>
            <a:r>
              <a:rPr lang="en-US" sz="1800" dirty="0"/>
              <a:t>• Cyber synergy</a:t>
            </a: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/>
              <a:t>• Defense–civil tech transfer</a:t>
            </a: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/>
              <a:t>• Talent density</a:t>
            </a: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/>
              <a:t>Wobbly:</a:t>
            </a: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/>
              <a:t>• Missing national strategy</a:t>
            </a: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/>
              <a:t>• Hardware gaps</a:t>
            </a: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/>
              <a:t>• Global competition pace</a:t>
            </a:r>
            <a:endParaRPr lang="en-US" sz="1800" dirty="0">
              <a:ea typeface="Calibri"/>
              <a:cs typeface="Calibri"/>
            </a:endParaRPr>
          </a:p>
          <a:p>
            <a:endParaRPr lang="en-US" sz="1800" dirty="0"/>
          </a:p>
        </p:txBody>
      </p:sp>
      <p:pic>
        <p:nvPicPr>
          <p:cNvPr id="5" name="Picture 4" descr="A large white building with a gold dome&#10;&#10;AI-generated content may be incorrect.">
            <a:extLst>
              <a:ext uri="{FF2B5EF4-FFF2-40B4-BE49-F238E27FC236}">
                <a16:creationId xmlns:a16="http://schemas.microsoft.com/office/drawing/2014/main" id="{2915DA90-B48F-8D0C-FDF6-97BFC397C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1574" y="239084"/>
            <a:ext cx="8505825" cy="31337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389</Words>
  <Application>Microsoft Office PowerPoint</Application>
  <PresentationFormat>Widescreen</PresentationFormat>
  <Paragraphs>66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Quantum Computing in Israel – 2025</vt:lpstr>
      <vt:lpstr>Why It Matters</vt:lpstr>
      <vt:lpstr>Core Highlights</vt:lpstr>
      <vt:lpstr>Opportunities &amp; Challenges</vt:lpstr>
      <vt:lpstr>2025 &amp; Beyond Forecast</vt:lpstr>
      <vt:lpstr>National Strategy &amp; Sovereign Priorities</vt:lpstr>
      <vt:lpstr>The Triangle That Works</vt:lpstr>
      <vt:lpstr>Global Ties, Quiet Power Moves</vt:lpstr>
      <vt:lpstr>What’s Working vs. What’s Wobbly</vt:lpstr>
      <vt:lpstr>Final Thought – Strategic Scale Ahead</vt:lpstr>
      <vt:lpstr>Call to Action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Candace</dc:creator>
  <cp:keywords/>
  <dc:description>generated using python-pptx</dc:description>
  <cp:lastModifiedBy>Candace Gillhooley</cp:lastModifiedBy>
  <cp:revision>6</cp:revision>
  <dcterms:created xsi:type="dcterms:W3CDTF">2013-01-27T09:14:16Z</dcterms:created>
  <dcterms:modified xsi:type="dcterms:W3CDTF">2025-07-14T17:08:30Z</dcterms:modified>
  <cp:category/>
</cp:coreProperties>
</file>